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</p:sldMasterIdLst>
  <p:notesMasterIdLst>
    <p:notesMasterId r:id="rId25"/>
  </p:notesMasterIdLst>
  <p:sldIdLst>
    <p:sldId id="257" r:id="rId4"/>
    <p:sldId id="278" r:id="rId5"/>
    <p:sldId id="279" r:id="rId6"/>
    <p:sldId id="280" r:id="rId7"/>
    <p:sldId id="281" r:id="rId8"/>
    <p:sldId id="294" r:id="rId9"/>
    <p:sldId id="295" r:id="rId10"/>
    <p:sldId id="287" r:id="rId11"/>
    <p:sldId id="288" r:id="rId12"/>
    <p:sldId id="302" r:id="rId13"/>
    <p:sldId id="303" r:id="rId14"/>
    <p:sldId id="304" r:id="rId15"/>
    <p:sldId id="297" r:id="rId16"/>
    <p:sldId id="298" r:id="rId17"/>
    <p:sldId id="305" r:id="rId18"/>
    <p:sldId id="300" r:id="rId19"/>
    <p:sldId id="301" r:id="rId20"/>
    <p:sldId id="282" r:id="rId21"/>
    <p:sldId id="283" r:id="rId22"/>
    <p:sldId id="299" r:id="rId23"/>
    <p:sldId id="25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48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0834" autoAdjust="0"/>
  </p:normalViewPr>
  <p:slideViewPr>
    <p:cSldViewPr>
      <p:cViewPr varScale="1">
        <p:scale>
          <a:sx n="104" d="100"/>
          <a:sy n="10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BD406-109E-4253-B136-DFE4A109FA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1D8935E-CC80-438B-B61A-12A595FDD1B6}">
      <dgm:prSet phldrT="[Texto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sz="3600" dirty="0">
              <a:latin typeface="+mn-lt"/>
            </a:rPr>
            <a:t>Investigações de dumping</a:t>
          </a:r>
        </a:p>
      </dgm:t>
    </dgm:pt>
    <dgm:pt modelId="{1C9A9646-EB40-4A91-A8D7-32BEDFAA5CEA}" type="parTrans" cxnId="{C54CE003-128F-499A-BE82-861127355823}">
      <dgm:prSet/>
      <dgm:spPr/>
      <dgm:t>
        <a:bodyPr/>
        <a:lstStyle/>
        <a:p>
          <a:endParaRPr lang="pt-BR"/>
        </a:p>
      </dgm:t>
    </dgm:pt>
    <dgm:pt modelId="{C901A5AE-F013-4601-9B9A-16D6E248535D}" type="sibTrans" cxnId="{C54CE003-128F-499A-BE82-861127355823}">
      <dgm:prSet/>
      <dgm:spPr/>
      <dgm:t>
        <a:bodyPr/>
        <a:lstStyle/>
        <a:p>
          <a:endParaRPr lang="pt-BR"/>
        </a:p>
      </dgm:t>
    </dgm:pt>
    <dgm:pt modelId="{CA9478F2-9722-4D6A-95C5-DE5886DA1AB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Compreensão do </a:t>
          </a:r>
          <a:r>
            <a:rPr lang="pt-BR" sz="2400" dirty="0">
              <a:solidFill>
                <a:srgbClr val="008000"/>
              </a:solidFill>
              <a:latin typeface="+mn-lt"/>
            </a:rPr>
            <a:t>funcionamento de mercados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e de </a:t>
          </a:r>
          <a:r>
            <a:rPr lang="pt-BR" sz="2400" dirty="0">
              <a:solidFill>
                <a:srgbClr val="008000"/>
              </a:solidFill>
              <a:latin typeface="+mn-lt"/>
            </a:rPr>
            <a:t>processos produtivos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no Brasil e no exterior;</a:t>
          </a:r>
        </a:p>
      </dgm:t>
    </dgm:pt>
    <dgm:pt modelId="{01D7BACD-A5E3-432F-B3BB-18887B8C5656}" type="parTrans" cxnId="{799EE521-4431-4F52-A6A0-8FE6E92F1EED}">
      <dgm:prSet/>
      <dgm:spPr/>
      <dgm:t>
        <a:bodyPr/>
        <a:lstStyle/>
        <a:p>
          <a:endParaRPr lang="pt-BR"/>
        </a:p>
      </dgm:t>
    </dgm:pt>
    <dgm:pt modelId="{777BC9D9-97E9-4388-92A6-A9C4067B52FD}" type="sibTrans" cxnId="{799EE521-4431-4F52-A6A0-8FE6E92F1EED}">
      <dgm:prSet/>
      <dgm:spPr/>
      <dgm:t>
        <a:bodyPr/>
        <a:lstStyle/>
        <a:p>
          <a:endParaRPr lang="pt-BR"/>
        </a:p>
      </dgm:t>
    </dgm:pt>
    <dgm:pt modelId="{0A033860-7340-46FB-B17E-D1584C6F89E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Conhecimento de </a:t>
          </a:r>
          <a:r>
            <a:rPr lang="pt-BR" sz="2400" dirty="0">
              <a:solidFill>
                <a:srgbClr val="008000"/>
              </a:solidFill>
              <a:latin typeface="+mn-lt"/>
            </a:rPr>
            <a:t>práticas contábeis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nacionais e internacionais das empresas;</a:t>
          </a:r>
        </a:p>
      </dgm:t>
    </dgm:pt>
    <dgm:pt modelId="{A320F79C-DBC7-422E-8FEE-CFBFC1AF7C7F}" type="parTrans" cxnId="{67567200-731C-40F9-9005-68520A63473A}">
      <dgm:prSet/>
      <dgm:spPr/>
      <dgm:t>
        <a:bodyPr/>
        <a:lstStyle/>
        <a:p>
          <a:endParaRPr lang="pt-BR"/>
        </a:p>
      </dgm:t>
    </dgm:pt>
    <dgm:pt modelId="{6889C4AB-3927-46FD-998E-1D8E5C4E972B}" type="sibTrans" cxnId="{67567200-731C-40F9-9005-68520A63473A}">
      <dgm:prSet/>
      <dgm:spPr/>
      <dgm:t>
        <a:bodyPr/>
        <a:lstStyle/>
        <a:p>
          <a:endParaRPr lang="pt-BR"/>
        </a:p>
      </dgm:t>
    </dgm:pt>
    <dgm:pt modelId="{58EB2C7E-EF2D-4C2C-BFD1-19EF0C7A072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rgbClr val="008000"/>
              </a:solidFill>
              <a:latin typeface="+mn-lt"/>
            </a:rPr>
            <a:t>Visitas in loco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a plantas produtivas no Brasil e em outros países, como China, Índia, Coreia do Sul, Tailândia, Bélgica, EUA, entre outros;</a:t>
          </a:r>
        </a:p>
      </dgm:t>
    </dgm:pt>
    <dgm:pt modelId="{4E31F252-43B9-472F-87FE-BD032EA787FA}" type="parTrans" cxnId="{A3C7817D-711C-461C-A94F-3C1169CAE7C1}">
      <dgm:prSet/>
      <dgm:spPr/>
      <dgm:t>
        <a:bodyPr/>
        <a:lstStyle/>
        <a:p>
          <a:endParaRPr lang="pt-BR"/>
        </a:p>
      </dgm:t>
    </dgm:pt>
    <dgm:pt modelId="{F5195174-EA76-4999-8A78-1E9F65481C45}" type="sibTrans" cxnId="{A3C7817D-711C-461C-A94F-3C1169CAE7C1}">
      <dgm:prSet/>
      <dgm:spPr/>
      <dgm:t>
        <a:bodyPr/>
        <a:lstStyle/>
        <a:p>
          <a:endParaRPr lang="pt-BR"/>
        </a:p>
      </dgm:t>
    </dgm:pt>
    <dgm:pt modelId="{DB39B441-0730-451E-A365-B5BB966FF58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Domínio e aplicação de práticas estabelecidas em </a:t>
          </a:r>
          <a:r>
            <a:rPr lang="pt-BR" sz="2400" dirty="0">
              <a:solidFill>
                <a:srgbClr val="008000"/>
              </a:solidFill>
              <a:latin typeface="+mn-lt"/>
            </a:rPr>
            <a:t>acordos multilaterais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de alcance global.</a:t>
          </a:r>
        </a:p>
      </dgm:t>
    </dgm:pt>
    <dgm:pt modelId="{F1773D38-B3C3-42AD-8605-BA9E2F93B946}" type="parTrans" cxnId="{3CC64A0D-4059-4DE2-AF11-727C236DCA73}">
      <dgm:prSet/>
      <dgm:spPr/>
      <dgm:t>
        <a:bodyPr/>
        <a:lstStyle/>
        <a:p>
          <a:endParaRPr lang="pt-BR"/>
        </a:p>
      </dgm:t>
    </dgm:pt>
    <dgm:pt modelId="{E92214F7-0DCE-43EF-A9F8-BC4B11717ECF}" type="sibTrans" cxnId="{3CC64A0D-4059-4DE2-AF11-727C236DCA73}">
      <dgm:prSet/>
      <dgm:spPr/>
      <dgm:t>
        <a:bodyPr/>
        <a:lstStyle/>
        <a:p>
          <a:endParaRPr lang="pt-BR"/>
        </a:p>
      </dgm:t>
    </dgm:pt>
    <dgm:pt modelId="{82C3B2C6-2F86-475F-A8DB-F63523E0F314}" type="pres">
      <dgm:prSet presAssocID="{A53BD406-109E-4253-B136-DFE4A109FAB7}" presName="linear" presStyleCnt="0">
        <dgm:presLayoutVars>
          <dgm:animLvl val="lvl"/>
          <dgm:resizeHandles val="exact"/>
        </dgm:presLayoutVars>
      </dgm:prSet>
      <dgm:spPr/>
    </dgm:pt>
    <dgm:pt modelId="{25A1D797-479F-4D0A-8C26-35965C85C308}" type="pres">
      <dgm:prSet presAssocID="{11D8935E-CC80-438B-B61A-12A595FDD1B6}" presName="parentText" presStyleLbl="node1" presStyleIdx="0" presStyleCnt="1" custLinFactNeighborY="-68">
        <dgm:presLayoutVars>
          <dgm:chMax val="0"/>
          <dgm:bulletEnabled val="1"/>
        </dgm:presLayoutVars>
      </dgm:prSet>
      <dgm:spPr/>
    </dgm:pt>
    <dgm:pt modelId="{363C4739-4710-4838-9C2B-E53CA1FAAB06}" type="pres">
      <dgm:prSet presAssocID="{11D8935E-CC80-438B-B61A-12A595FDD1B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7567200-731C-40F9-9005-68520A63473A}" srcId="{11D8935E-CC80-438B-B61A-12A595FDD1B6}" destId="{0A033860-7340-46FB-B17E-D1584C6F89E0}" srcOrd="1" destOrd="0" parTransId="{A320F79C-DBC7-422E-8FEE-CFBFC1AF7C7F}" sibTransId="{6889C4AB-3927-46FD-998E-1D8E5C4E972B}"/>
    <dgm:cxn modelId="{C54CE003-128F-499A-BE82-861127355823}" srcId="{A53BD406-109E-4253-B136-DFE4A109FAB7}" destId="{11D8935E-CC80-438B-B61A-12A595FDD1B6}" srcOrd="0" destOrd="0" parTransId="{1C9A9646-EB40-4A91-A8D7-32BEDFAA5CEA}" sibTransId="{C901A5AE-F013-4601-9B9A-16D6E248535D}"/>
    <dgm:cxn modelId="{3CC64A0D-4059-4DE2-AF11-727C236DCA73}" srcId="{11D8935E-CC80-438B-B61A-12A595FDD1B6}" destId="{DB39B441-0730-451E-A365-B5BB966FF584}" srcOrd="3" destOrd="0" parTransId="{F1773D38-B3C3-42AD-8605-BA9E2F93B946}" sibTransId="{E92214F7-0DCE-43EF-A9F8-BC4B11717ECF}"/>
    <dgm:cxn modelId="{9ECEA817-702E-45C6-B768-8B9C0F80F651}" type="presOf" srcId="{58EB2C7E-EF2D-4C2C-BFD1-19EF0C7A0726}" destId="{363C4739-4710-4838-9C2B-E53CA1FAAB06}" srcOrd="0" destOrd="2" presId="urn:microsoft.com/office/officeart/2005/8/layout/vList2"/>
    <dgm:cxn modelId="{799EE521-4431-4F52-A6A0-8FE6E92F1EED}" srcId="{11D8935E-CC80-438B-B61A-12A595FDD1B6}" destId="{CA9478F2-9722-4D6A-95C5-DE5886DA1ABE}" srcOrd="0" destOrd="0" parTransId="{01D7BACD-A5E3-432F-B3BB-18887B8C5656}" sibTransId="{777BC9D9-97E9-4388-92A6-A9C4067B52FD}"/>
    <dgm:cxn modelId="{57841728-E847-430D-9D0B-E0071793AF1C}" type="presOf" srcId="{11D8935E-CC80-438B-B61A-12A595FDD1B6}" destId="{25A1D797-479F-4D0A-8C26-35965C85C308}" srcOrd="0" destOrd="0" presId="urn:microsoft.com/office/officeart/2005/8/layout/vList2"/>
    <dgm:cxn modelId="{5959D846-1AD6-4962-A527-F09EC0955CEF}" type="presOf" srcId="{0A033860-7340-46FB-B17E-D1584C6F89E0}" destId="{363C4739-4710-4838-9C2B-E53CA1FAAB06}" srcOrd="0" destOrd="1" presId="urn:microsoft.com/office/officeart/2005/8/layout/vList2"/>
    <dgm:cxn modelId="{A3C7817D-711C-461C-A94F-3C1169CAE7C1}" srcId="{11D8935E-CC80-438B-B61A-12A595FDD1B6}" destId="{58EB2C7E-EF2D-4C2C-BFD1-19EF0C7A0726}" srcOrd="2" destOrd="0" parTransId="{4E31F252-43B9-472F-87FE-BD032EA787FA}" sibTransId="{F5195174-EA76-4999-8A78-1E9F65481C45}"/>
    <dgm:cxn modelId="{369D1D86-0E82-494D-895A-FBDCCB01545C}" type="presOf" srcId="{DB39B441-0730-451E-A365-B5BB966FF584}" destId="{363C4739-4710-4838-9C2B-E53CA1FAAB06}" srcOrd="0" destOrd="3" presId="urn:microsoft.com/office/officeart/2005/8/layout/vList2"/>
    <dgm:cxn modelId="{C71DB6BD-9FED-4D34-9963-35498DA75F1F}" type="presOf" srcId="{CA9478F2-9722-4D6A-95C5-DE5886DA1ABE}" destId="{363C4739-4710-4838-9C2B-E53CA1FAAB06}" srcOrd="0" destOrd="0" presId="urn:microsoft.com/office/officeart/2005/8/layout/vList2"/>
    <dgm:cxn modelId="{0C1166D7-7257-4455-9D28-9DA28EF62D60}" type="presOf" srcId="{A53BD406-109E-4253-B136-DFE4A109FAB7}" destId="{82C3B2C6-2F86-475F-A8DB-F63523E0F314}" srcOrd="0" destOrd="0" presId="urn:microsoft.com/office/officeart/2005/8/layout/vList2"/>
    <dgm:cxn modelId="{0B74DB03-983E-498C-ADA0-AEF72C2A26E2}" type="presParOf" srcId="{82C3B2C6-2F86-475F-A8DB-F63523E0F314}" destId="{25A1D797-479F-4D0A-8C26-35965C85C308}" srcOrd="0" destOrd="0" presId="urn:microsoft.com/office/officeart/2005/8/layout/vList2"/>
    <dgm:cxn modelId="{E61FB7EB-3706-4060-81A8-68AB0F3DBF7B}" type="presParOf" srcId="{82C3B2C6-2F86-475F-A8DB-F63523E0F314}" destId="{363C4739-4710-4838-9C2B-E53CA1FAAB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6690A7-A57F-4488-BEEE-E830EE4D11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B675DB7-EF20-4C78-BE50-40C00550D462}">
      <dgm:prSet phldrT="[Texto]" custT="1"/>
      <dgm:spPr/>
      <dgm:t>
        <a:bodyPr/>
        <a:lstStyle/>
        <a:p>
          <a:r>
            <a:rPr lang="pt-BR" sz="2400" b="0" dirty="0">
              <a:solidFill>
                <a:srgbClr val="92D050"/>
              </a:solidFill>
              <a:latin typeface="+mn-lt"/>
            </a:rPr>
            <a:t>Atualização</a:t>
          </a:r>
          <a:r>
            <a:rPr lang="pt-BR" sz="2400" b="0" dirty="0">
              <a:solidFill>
                <a:schemeClr val="bg1"/>
              </a:solidFill>
              <a:latin typeface="+mn-lt"/>
            </a:rPr>
            <a:t> </a:t>
          </a:r>
          <a:r>
            <a:rPr lang="pt-BR" sz="2400" b="0" dirty="0">
              <a:solidFill>
                <a:srgbClr val="92D050"/>
              </a:solidFill>
              <a:latin typeface="+mn-lt"/>
            </a:rPr>
            <a:t>normativa</a:t>
          </a:r>
          <a:endParaRPr lang="pt-BR" sz="2400" dirty="0">
            <a:solidFill>
              <a:srgbClr val="92D050"/>
            </a:solidFill>
            <a:latin typeface="+mn-lt"/>
          </a:endParaRPr>
        </a:p>
      </dgm:t>
    </dgm:pt>
    <dgm:pt modelId="{5B6CCC3F-AC6E-423C-883F-65CCEEE6889A}" type="parTrans" cxnId="{255F4D0C-B588-4DF5-BBDA-A03E423E62DE}">
      <dgm:prSet/>
      <dgm:spPr/>
      <dgm:t>
        <a:bodyPr/>
        <a:lstStyle/>
        <a:p>
          <a:endParaRPr lang="pt-BR" sz="2400">
            <a:solidFill>
              <a:schemeClr val="bg1"/>
            </a:solidFill>
            <a:latin typeface="+mn-lt"/>
          </a:endParaRPr>
        </a:p>
      </dgm:t>
    </dgm:pt>
    <dgm:pt modelId="{EBFC18A1-CA44-44F3-80FB-1048EB174DA6}" type="sibTrans" cxnId="{255F4D0C-B588-4DF5-BBDA-A03E423E62DE}">
      <dgm:prSet/>
      <dgm:spPr/>
      <dgm:t>
        <a:bodyPr/>
        <a:lstStyle/>
        <a:p>
          <a:endParaRPr lang="pt-BR" sz="2400">
            <a:solidFill>
              <a:schemeClr val="bg1"/>
            </a:solidFill>
            <a:latin typeface="+mn-lt"/>
          </a:endParaRPr>
        </a:p>
      </dgm:t>
    </dgm:pt>
    <dgm:pt modelId="{12F8D80F-25E8-4661-96F8-737593AC11A0}">
      <dgm:prSet phldrT="[Texto]" custT="1"/>
      <dgm:spPr/>
      <dgm:t>
        <a:bodyPr/>
        <a:lstStyle/>
        <a:p>
          <a:r>
            <a:rPr lang="pt-BR" sz="2400" b="0" dirty="0">
              <a:solidFill>
                <a:schemeClr val="bg1"/>
              </a:solidFill>
              <a:latin typeface="+mn-lt"/>
            </a:rPr>
            <a:t>Organização de </a:t>
          </a:r>
          <a:r>
            <a:rPr lang="pt-BR" sz="2400" b="0" dirty="0">
              <a:solidFill>
                <a:srgbClr val="92D050"/>
              </a:solidFill>
              <a:latin typeface="+mn-lt"/>
            </a:rPr>
            <a:t>eventos internacionais</a:t>
          </a:r>
          <a:endParaRPr lang="pt-BR" sz="2400" dirty="0">
            <a:solidFill>
              <a:srgbClr val="92D050"/>
            </a:solidFill>
            <a:latin typeface="+mn-lt"/>
          </a:endParaRPr>
        </a:p>
      </dgm:t>
    </dgm:pt>
    <dgm:pt modelId="{258AFFDE-E10E-45F3-8F15-78141840E3E9}" type="parTrans" cxnId="{B5C7576E-88E1-4B16-8A73-2546919651B4}">
      <dgm:prSet/>
      <dgm:spPr/>
      <dgm:t>
        <a:bodyPr/>
        <a:lstStyle/>
        <a:p>
          <a:endParaRPr lang="pt-BR" sz="2400">
            <a:solidFill>
              <a:schemeClr val="bg1"/>
            </a:solidFill>
            <a:latin typeface="+mn-lt"/>
          </a:endParaRPr>
        </a:p>
      </dgm:t>
    </dgm:pt>
    <dgm:pt modelId="{9B5F1BFD-01C6-4C53-8109-F56872E35DA5}" type="sibTrans" cxnId="{B5C7576E-88E1-4B16-8A73-2546919651B4}">
      <dgm:prSet/>
      <dgm:spPr/>
      <dgm:t>
        <a:bodyPr/>
        <a:lstStyle/>
        <a:p>
          <a:endParaRPr lang="pt-BR" sz="2400">
            <a:solidFill>
              <a:schemeClr val="bg1"/>
            </a:solidFill>
            <a:latin typeface="+mn-lt"/>
          </a:endParaRPr>
        </a:p>
      </dgm:t>
    </dgm:pt>
    <dgm:pt modelId="{73FCF8DF-16CF-404A-AA38-E301BA8027E6}">
      <dgm:prSet phldrT="[Texto]" custT="1"/>
      <dgm:spPr/>
      <dgm:t>
        <a:bodyPr/>
        <a:lstStyle/>
        <a:p>
          <a:r>
            <a:rPr lang="pt-BR" sz="2400" b="0" dirty="0">
              <a:solidFill>
                <a:srgbClr val="92D050"/>
              </a:solidFill>
              <a:latin typeface="+mn-lt"/>
            </a:rPr>
            <a:t>Verificações in loco</a:t>
          </a:r>
          <a:r>
            <a:rPr lang="pt-BR" sz="2400" b="0" dirty="0">
              <a:solidFill>
                <a:schemeClr val="bg1"/>
              </a:solidFill>
              <a:latin typeface="+mn-lt"/>
            </a:rPr>
            <a:t> no Brasil e no exterior</a:t>
          </a:r>
          <a:endParaRPr lang="pt-BR" sz="2400" dirty="0">
            <a:solidFill>
              <a:schemeClr val="bg1"/>
            </a:solidFill>
            <a:latin typeface="+mn-lt"/>
          </a:endParaRPr>
        </a:p>
      </dgm:t>
    </dgm:pt>
    <dgm:pt modelId="{11D576FD-B1E6-47D0-A8A0-80482FA0ABD3}" type="parTrans" cxnId="{90E533BC-5298-472D-8F6A-DA51680A3633}">
      <dgm:prSet/>
      <dgm:spPr/>
      <dgm:t>
        <a:bodyPr/>
        <a:lstStyle/>
        <a:p>
          <a:endParaRPr lang="pt-BR" sz="2400">
            <a:solidFill>
              <a:schemeClr val="bg1"/>
            </a:solidFill>
            <a:latin typeface="+mn-lt"/>
          </a:endParaRPr>
        </a:p>
      </dgm:t>
    </dgm:pt>
    <dgm:pt modelId="{980B16AC-0084-4AAE-B9C1-9EC0C01B42C7}" type="sibTrans" cxnId="{90E533BC-5298-472D-8F6A-DA51680A3633}">
      <dgm:prSet/>
      <dgm:spPr/>
      <dgm:t>
        <a:bodyPr/>
        <a:lstStyle/>
        <a:p>
          <a:endParaRPr lang="pt-BR" sz="2400">
            <a:solidFill>
              <a:schemeClr val="bg1"/>
            </a:solidFill>
            <a:latin typeface="+mn-lt"/>
          </a:endParaRPr>
        </a:p>
      </dgm:t>
    </dgm:pt>
    <dgm:pt modelId="{E923CCD0-7163-4D3B-8C95-94466658E0EC}">
      <dgm:prSet phldrT="[Texto]" custT="1"/>
      <dgm:spPr/>
      <dgm:t>
        <a:bodyPr/>
        <a:lstStyle/>
        <a:p>
          <a:r>
            <a:rPr lang="pt-BR" sz="2400" b="0" dirty="0">
              <a:solidFill>
                <a:srgbClr val="92D050"/>
              </a:solidFill>
              <a:latin typeface="+mn-lt"/>
            </a:rPr>
            <a:t>Revisões</a:t>
          </a:r>
          <a:r>
            <a:rPr lang="pt-BR" sz="2400" b="0" dirty="0">
              <a:solidFill>
                <a:schemeClr val="bg1"/>
              </a:solidFill>
              <a:latin typeface="+mn-lt"/>
            </a:rPr>
            <a:t> das medidas de defesa comercial prestes a se encerrarem</a:t>
          </a:r>
          <a:endParaRPr lang="pt-BR" sz="2400" dirty="0">
            <a:solidFill>
              <a:schemeClr val="bg1"/>
            </a:solidFill>
            <a:latin typeface="+mn-lt"/>
          </a:endParaRPr>
        </a:p>
      </dgm:t>
    </dgm:pt>
    <dgm:pt modelId="{5AD2C7DB-FEC1-4D15-A499-48828BC5DBDE}" type="parTrans" cxnId="{785814E9-8F24-41C5-B5A7-B4CF4C1E3302}">
      <dgm:prSet/>
      <dgm:spPr/>
      <dgm:t>
        <a:bodyPr/>
        <a:lstStyle/>
        <a:p>
          <a:endParaRPr lang="pt-BR" sz="2400">
            <a:solidFill>
              <a:schemeClr val="bg1"/>
            </a:solidFill>
            <a:latin typeface="+mn-lt"/>
          </a:endParaRPr>
        </a:p>
      </dgm:t>
    </dgm:pt>
    <dgm:pt modelId="{B00EA330-B2C8-41D3-A697-E8E215B851E0}" type="sibTrans" cxnId="{785814E9-8F24-41C5-B5A7-B4CF4C1E3302}">
      <dgm:prSet/>
      <dgm:spPr/>
      <dgm:t>
        <a:bodyPr/>
        <a:lstStyle/>
        <a:p>
          <a:endParaRPr lang="pt-BR" sz="2400">
            <a:solidFill>
              <a:schemeClr val="bg1"/>
            </a:solidFill>
            <a:latin typeface="+mn-lt"/>
          </a:endParaRPr>
        </a:p>
      </dgm:t>
    </dgm:pt>
    <dgm:pt modelId="{FE527CE7-E89C-46E6-AD93-13F941A6D09A}" type="pres">
      <dgm:prSet presAssocID="{6E6690A7-A57F-4488-BEEE-E830EE4D1147}" presName="diagram" presStyleCnt="0">
        <dgm:presLayoutVars>
          <dgm:dir/>
          <dgm:resizeHandles val="exact"/>
        </dgm:presLayoutVars>
      </dgm:prSet>
      <dgm:spPr/>
    </dgm:pt>
    <dgm:pt modelId="{A1E346E9-5E57-4DB0-98F8-F9272879A400}" type="pres">
      <dgm:prSet presAssocID="{CB675DB7-EF20-4C78-BE50-40C00550D462}" presName="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0A741D0E-EEA6-4285-9154-F8910B038FCA}" type="pres">
      <dgm:prSet presAssocID="{EBFC18A1-CA44-44F3-80FB-1048EB174DA6}" presName="sibTrans" presStyleCnt="0"/>
      <dgm:spPr/>
    </dgm:pt>
    <dgm:pt modelId="{DE6D54F3-1EF1-435F-834C-FBC762ED0787}" type="pres">
      <dgm:prSet presAssocID="{12F8D80F-25E8-4661-96F8-737593AC11A0}" presName="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A95D9B72-EDD3-422D-ABB2-40625F5A340F}" type="pres">
      <dgm:prSet presAssocID="{9B5F1BFD-01C6-4C53-8109-F56872E35DA5}" presName="sibTrans" presStyleCnt="0"/>
      <dgm:spPr/>
    </dgm:pt>
    <dgm:pt modelId="{026721DF-EF87-4558-93E9-924D264C283B}" type="pres">
      <dgm:prSet presAssocID="{73FCF8DF-16CF-404A-AA38-E301BA8027E6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B1E56629-8B72-4D88-9AD8-3EFC9B63C1C9}" type="pres">
      <dgm:prSet presAssocID="{980B16AC-0084-4AAE-B9C1-9EC0C01B42C7}" presName="sibTrans" presStyleCnt="0"/>
      <dgm:spPr/>
    </dgm:pt>
    <dgm:pt modelId="{C4BD5A27-4375-47F5-8C1E-30907F3615ED}" type="pres">
      <dgm:prSet presAssocID="{E923CCD0-7163-4D3B-8C95-94466658E0EC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255F4D0C-B588-4DF5-BBDA-A03E423E62DE}" srcId="{6E6690A7-A57F-4488-BEEE-E830EE4D1147}" destId="{CB675DB7-EF20-4C78-BE50-40C00550D462}" srcOrd="0" destOrd="0" parTransId="{5B6CCC3F-AC6E-423C-883F-65CCEEE6889A}" sibTransId="{EBFC18A1-CA44-44F3-80FB-1048EB174DA6}"/>
    <dgm:cxn modelId="{CB403729-FE17-4DAA-A6A8-9F62A862BBF6}" type="presOf" srcId="{E923CCD0-7163-4D3B-8C95-94466658E0EC}" destId="{C4BD5A27-4375-47F5-8C1E-30907F3615ED}" srcOrd="0" destOrd="0" presId="urn:microsoft.com/office/officeart/2005/8/layout/default"/>
    <dgm:cxn modelId="{99999B29-ABAB-4C0B-8621-39677D8E2A2A}" type="presOf" srcId="{CB675DB7-EF20-4C78-BE50-40C00550D462}" destId="{A1E346E9-5E57-4DB0-98F8-F9272879A400}" srcOrd="0" destOrd="0" presId="urn:microsoft.com/office/officeart/2005/8/layout/default"/>
    <dgm:cxn modelId="{645FC43A-124C-475C-8FA6-E43AA47D7F45}" type="presOf" srcId="{6E6690A7-A57F-4488-BEEE-E830EE4D1147}" destId="{FE527CE7-E89C-46E6-AD93-13F941A6D09A}" srcOrd="0" destOrd="0" presId="urn:microsoft.com/office/officeart/2005/8/layout/default"/>
    <dgm:cxn modelId="{B5C7576E-88E1-4B16-8A73-2546919651B4}" srcId="{6E6690A7-A57F-4488-BEEE-E830EE4D1147}" destId="{12F8D80F-25E8-4661-96F8-737593AC11A0}" srcOrd="1" destOrd="0" parTransId="{258AFFDE-E10E-45F3-8F15-78141840E3E9}" sibTransId="{9B5F1BFD-01C6-4C53-8109-F56872E35DA5}"/>
    <dgm:cxn modelId="{F03E3179-0073-4F70-B40B-CDCBB69C534E}" type="presOf" srcId="{12F8D80F-25E8-4661-96F8-737593AC11A0}" destId="{DE6D54F3-1EF1-435F-834C-FBC762ED0787}" srcOrd="0" destOrd="0" presId="urn:microsoft.com/office/officeart/2005/8/layout/default"/>
    <dgm:cxn modelId="{90E533BC-5298-472D-8F6A-DA51680A3633}" srcId="{6E6690A7-A57F-4488-BEEE-E830EE4D1147}" destId="{73FCF8DF-16CF-404A-AA38-E301BA8027E6}" srcOrd="2" destOrd="0" parTransId="{11D576FD-B1E6-47D0-A8A0-80482FA0ABD3}" sibTransId="{980B16AC-0084-4AAE-B9C1-9EC0C01B42C7}"/>
    <dgm:cxn modelId="{785814E9-8F24-41C5-B5A7-B4CF4C1E3302}" srcId="{6E6690A7-A57F-4488-BEEE-E830EE4D1147}" destId="{E923CCD0-7163-4D3B-8C95-94466658E0EC}" srcOrd="3" destOrd="0" parTransId="{5AD2C7DB-FEC1-4D15-A499-48828BC5DBDE}" sibTransId="{B00EA330-B2C8-41D3-A697-E8E215B851E0}"/>
    <dgm:cxn modelId="{571975F7-792D-4065-A16E-22D1D06BE835}" type="presOf" srcId="{73FCF8DF-16CF-404A-AA38-E301BA8027E6}" destId="{026721DF-EF87-4558-93E9-924D264C283B}" srcOrd="0" destOrd="0" presId="urn:microsoft.com/office/officeart/2005/8/layout/default"/>
    <dgm:cxn modelId="{5923BECE-D375-4960-BB19-F8B6E0BAE7F2}" type="presParOf" srcId="{FE527CE7-E89C-46E6-AD93-13F941A6D09A}" destId="{A1E346E9-5E57-4DB0-98F8-F9272879A400}" srcOrd="0" destOrd="0" presId="urn:microsoft.com/office/officeart/2005/8/layout/default"/>
    <dgm:cxn modelId="{7E8D5ABF-EE8B-443F-829E-FBF59C6BC6E6}" type="presParOf" srcId="{FE527CE7-E89C-46E6-AD93-13F941A6D09A}" destId="{0A741D0E-EEA6-4285-9154-F8910B038FCA}" srcOrd="1" destOrd="0" presId="urn:microsoft.com/office/officeart/2005/8/layout/default"/>
    <dgm:cxn modelId="{7945E1F2-B356-4975-8E36-7B3C2B336F37}" type="presParOf" srcId="{FE527CE7-E89C-46E6-AD93-13F941A6D09A}" destId="{DE6D54F3-1EF1-435F-834C-FBC762ED0787}" srcOrd="2" destOrd="0" presId="urn:microsoft.com/office/officeart/2005/8/layout/default"/>
    <dgm:cxn modelId="{09281556-D04A-468E-9C49-A597F99A1BF6}" type="presParOf" srcId="{FE527CE7-E89C-46E6-AD93-13F941A6D09A}" destId="{A95D9B72-EDD3-422D-ABB2-40625F5A340F}" srcOrd="3" destOrd="0" presId="urn:microsoft.com/office/officeart/2005/8/layout/default"/>
    <dgm:cxn modelId="{4DE8B880-0496-4324-A63B-34AE12EE33D5}" type="presParOf" srcId="{FE527CE7-E89C-46E6-AD93-13F941A6D09A}" destId="{026721DF-EF87-4558-93E9-924D264C283B}" srcOrd="4" destOrd="0" presId="urn:microsoft.com/office/officeart/2005/8/layout/default"/>
    <dgm:cxn modelId="{4AE94E46-3CB2-4D3A-924E-B5B8D3611159}" type="presParOf" srcId="{FE527CE7-E89C-46E6-AD93-13F941A6D09A}" destId="{B1E56629-8B72-4D88-9AD8-3EFC9B63C1C9}" srcOrd="5" destOrd="0" presId="urn:microsoft.com/office/officeart/2005/8/layout/default"/>
    <dgm:cxn modelId="{4E30EF2B-34D1-4EAA-AE63-5EDC0CB9F934}" type="presParOf" srcId="{FE527CE7-E89C-46E6-AD93-13F941A6D09A}" destId="{C4BD5A27-4375-47F5-8C1E-30907F3615E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AA5920-8F92-4201-A8C1-F33DB4F57F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E6C5A92-2ECA-4D5F-8608-36CE6CEE1DA3}">
      <dgm:prSet phldrT="[Texto]"/>
      <dgm:spPr/>
      <dgm:t>
        <a:bodyPr/>
        <a:lstStyle/>
        <a:p>
          <a:r>
            <a:rPr lang="pt-BR" dirty="0">
              <a:latin typeface="+mn-lt"/>
            </a:rPr>
            <a:t>Investigações de Subsídios</a:t>
          </a:r>
          <a:endParaRPr lang="pt-BR" dirty="0"/>
        </a:p>
      </dgm:t>
    </dgm:pt>
    <dgm:pt modelId="{7CF38E32-2159-4BC3-9DB7-9455765E6F55}" type="parTrans" cxnId="{88066159-FE94-447C-B512-9D805F3FDE80}">
      <dgm:prSet/>
      <dgm:spPr/>
      <dgm:t>
        <a:bodyPr/>
        <a:lstStyle/>
        <a:p>
          <a:endParaRPr lang="pt-BR"/>
        </a:p>
      </dgm:t>
    </dgm:pt>
    <dgm:pt modelId="{E7A90F7D-5229-4C49-93E5-CA2930EB0627}" type="sibTrans" cxnId="{88066159-FE94-447C-B512-9D805F3FDE80}">
      <dgm:prSet/>
      <dgm:spPr/>
      <dgm:t>
        <a:bodyPr/>
        <a:lstStyle/>
        <a:p>
          <a:endParaRPr lang="pt-BR"/>
        </a:p>
      </dgm:t>
    </dgm:pt>
    <dgm:pt modelId="{DBBEDEB0-0062-4FD5-825F-F4036CC7C082}">
      <dgm:prSet phldrT="[Texto]" custT="1"/>
      <dgm:spPr/>
      <dgm:t>
        <a:bodyPr/>
        <a:lstStyle/>
        <a:p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Conhecimento da </a:t>
          </a:r>
          <a:r>
            <a:rPr lang="pt-BR" sz="2400" dirty="0">
              <a:solidFill>
                <a:srgbClr val="008000"/>
              </a:solidFill>
              <a:latin typeface="+mn-lt"/>
            </a:rPr>
            <a:t>atuação do Estado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 em outros países e em determinados mercados;</a:t>
          </a:r>
        </a:p>
      </dgm:t>
    </dgm:pt>
    <dgm:pt modelId="{B500B903-1A9C-46CF-B06B-2AD5F94A2C53}" type="parTrans" cxnId="{958B0301-59C5-4925-B729-1C3DA89BB553}">
      <dgm:prSet/>
      <dgm:spPr/>
      <dgm:t>
        <a:bodyPr/>
        <a:lstStyle/>
        <a:p>
          <a:endParaRPr lang="pt-BR"/>
        </a:p>
      </dgm:t>
    </dgm:pt>
    <dgm:pt modelId="{06433D23-6F29-4813-B710-C9C2A827CB01}" type="sibTrans" cxnId="{958B0301-59C5-4925-B729-1C3DA89BB553}">
      <dgm:prSet/>
      <dgm:spPr/>
      <dgm:t>
        <a:bodyPr/>
        <a:lstStyle/>
        <a:p>
          <a:endParaRPr lang="pt-BR"/>
        </a:p>
      </dgm:t>
    </dgm:pt>
    <dgm:pt modelId="{26D9C469-7B56-4559-8978-AAFF9E73C7DC}">
      <dgm:prSet phldrT="[Texto]"/>
      <dgm:spPr/>
      <dgm:t>
        <a:bodyPr/>
        <a:lstStyle/>
        <a:p>
          <a:r>
            <a:rPr lang="pt-BR" dirty="0">
              <a:latin typeface="+mn-lt"/>
            </a:rPr>
            <a:t>Investigações de Salvaguarda</a:t>
          </a:r>
        </a:p>
      </dgm:t>
    </dgm:pt>
    <dgm:pt modelId="{0FC137FC-71C1-4C9E-8736-8CCBAA5B9127}" type="parTrans" cxnId="{76180E07-D8AB-4E02-AEC1-C0E5560AA992}">
      <dgm:prSet/>
      <dgm:spPr/>
      <dgm:t>
        <a:bodyPr/>
        <a:lstStyle/>
        <a:p>
          <a:endParaRPr lang="pt-BR"/>
        </a:p>
      </dgm:t>
    </dgm:pt>
    <dgm:pt modelId="{2308A26C-35CC-4C42-9E82-8D5EC7767D6A}" type="sibTrans" cxnId="{76180E07-D8AB-4E02-AEC1-C0E5560AA992}">
      <dgm:prSet/>
      <dgm:spPr/>
      <dgm:t>
        <a:bodyPr/>
        <a:lstStyle/>
        <a:p>
          <a:endParaRPr lang="pt-BR"/>
        </a:p>
      </dgm:t>
    </dgm:pt>
    <dgm:pt modelId="{A9D6CFBF-23F6-4EC8-A6E1-73AF0A31872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rgbClr val="008000"/>
              </a:solidFill>
              <a:latin typeface="+mn-lt"/>
            </a:rPr>
            <a:t>Análise do fluxo de comércio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internacional dos produtos e da </a:t>
          </a:r>
          <a:r>
            <a:rPr lang="pt-BR" sz="2400" dirty="0">
              <a:solidFill>
                <a:srgbClr val="008000"/>
              </a:solidFill>
              <a:latin typeface="+mn-lt"/>
            </a:rPr>
            <a:t>situação da indústria local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frente a fluxos comerciais intensos e repentinos.</a:t>
          </a:r>
        </a:p>
      </dgm:t>
    </dgm:pt>
    <dgm:pt modelId="{13D0062F-8B4A-44A3-B21D-0E82E95D3DB5}" type="parTrans" cxnId="{6DE638A2-DEE0-4350-AF9F-CF841C72A3DA}">
      <dgm:prSet/>
      <dgm:spPr/>
      <dgm:t>
        <a:bodyPr/>
        <a:lstStyle/>
        <a:p>
          <a:endParaRPr lang="pt-BR"/>
        </a:p>
      </dgm:t>
    </dgm:pt>
    <dgm:pt modelId="{D23F15FD-0C65-48FE-B084-02D2C9DB1CCB}" type="sibTrans" cxnId="{6DE638A2-DEE0-4350-AF9F-CF841C72A3DA}">
      <dgm:prSet/>
      <dgm:spPr/>
      <dgm:t>
        <a:bodyPr/>
        <a:lstStyle/>
        <a:p>
          <a:endParaRPr lang="pt-BR"/>
        </a:p>
      </dgm:t>
    </dgm:pt>
    <dgm:pt modelId="{470B874F-BA6E-4540-B0B8-0C417CE9B4D2}">
      <dgm:prSet phldrT="[Texto]" custT="1"/>
      <dgm:spPr/>
      <dgm:t>
        <a:bodyPr/>
        <a:lstStyle/>
        <a:p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Estudo e mensuração da </a:t>
          </a:r>
          <a:r>
            <a:rPr lang="pt-BR" sz="2400" dirty="0">
              <a:solidFill>
                <a:srgbClr val="008000"/>
              </a:solidFill>
              <a:latin typeface="+mn-lt"/>
            </a:rPr>
            <a:t>influência de governos estrangeiros na atividade privada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 de comércio internacional.</a:t>
          </a:r>
        </a:p>
      </dgm:t>
    </dgm:pt>
    <dgm:pt modelId="{6A1797C6-865D-4ED6-B132-435E3AC27C7E}" type="sibTrans" cxnId="{1476F8C3-D386-43F8-9AAB-826DC42293B6}">
      <dgm:prSet/>
      <dgm:spPr/>
      <dgm:t>
        <a:bodyPr/>
        <a:lstStyle/>
        <a:p>
          <a:endParaRPr lang="pt-BR"/>
        </a:p>
      </dgm:t>
    </dgm:pt>
    <dgm:pt modelId="{ADEE4B73-B52A-4E7B-A763-029C99E0A274}" type="parTrans" cxnId="{1476F8C3-D386-43F8-9AAB-826DC42293B6}">
      <dgm:prSet/>
      <dgm:spPr/>
      <dgm:t>
        <a:bodyPr/>
        <a:lstStyle/>
        <a:p>
          <a:endParaRPr lang="pt-BR"/>
        </a:p>
      </dgm:t>
    </dgm:pt>
    <dgm:pt modelId="{292571A7-2821-4387-8A50-7A6FEFB1BD73}" type="pres">
      <dgm:prSet presAssocID="{F5AA5920-8F92-4201-A8C1-F33DB4F57FF9}" presName="linear" presStyleCnt="0">
        <dgm:presLayoutVars>
          <dgm:animLvl val="lvl"/>
          <dgm:resizeHandles val="exact"/>
        </dgm:presLayoutVars>
      </dgm:prSet>
      <dgm:spPr/>
    </dgm:pt>
    <dgm:pt modelId="{AF70AD46-1EA4-4D78-B8D8-A4FA6082A0CB}" type="pres">
      <dgm:prSet presAssocID="{4E6C5A92-2ECA-4D5F-8608-36CE6CEE1DA3}" presName="parentText" presStyleLbl="node1" presStyleIdx="0" presStyleCnt="2" custLinFactNeighborY="-1672">
        <dgm:presLayoutVars>
          <dgm:chMax val="0"/>
          <dgm:bulletEnabled val="1"/>
        </dgm:presLayoutVars>
      </dgm:prSet>
      <dgm:spPr/>
    </dgm:pt>
    <dgm:pt modelId="{FB69AC14-CF9E-4049-A27E-FAB16AAD89E9}" type="pres">
      <dgm:prSet presAssocID="{4E6C5A92-2ECA-4D5F-8608-36CE6CEE1DA3}" presName="childText" presStyleLbl="revTx" presStyleIdx="0" presStyleCnt="2">
        <dgm:presLayoutVars>
          <dgm:bulletEnabled val="1"/>
        </dgm:presLayoutVars>
      </dgm:prSet>
      <dgm:spPr/>
    </dgm:pt>
    <dgm:pt modelId="{9667BF74-AB40-460D-BE40-870142EDA2A6}" type="pres">
      <dgm:prSet presAssocID="{26D9C469-7B56-4559-8978-AAFF9E73C7D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FA955DE-DD78-4A88-A591-65F70B4A059A}" type="pres">
      <dgm:prSet presAssocID="{26D9C469-7B56-4559-8978-AAFF9E73C7D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58B0301-59C5-4925-B729-1C3DA89BB553}" srcId="{4E6C5A92-2ECA-4D5F-8608-36CE6CEE1DA3}" destId="{DBBEDEB0-0062-4FD5-825F-F4036CC7C082}" srcOrd="0" destOrd="0" parTransId="{B500B903-1A9C-46CF-B06B-2AD5F94A2C53}" sibTransId="{06433D23-6F29-4813-B710-C9C2A827CB01}"/>
    <dgm:cxn modelId="{64197803-2FE9-4C40-AD75-7FCF60AA4FB1}" type="presOf" srcId="{A9D6CFBF-23F6-4EC8-A6E1-73AF0A31872E}" destId="{DFA955DE-DD78-4A88-A591-65F70B4A059A}" srcOrd="0" destOrd="0" presId="urn:microsoft.com/office/officeart/2005/8/layout/vList2"/>
    <dgm:cxn modelId="{76180E07-D8AB-4E02-AEC1-C0E5560AA992}" srcId="{F5AA5920-8F92-4201-A8C1-F33DB4F57FF9}" destId="{26D9C469-7B56-4559-8978-AAFF9E73C7DC}" srcOrd="1" destOrd="0" parTransId="{0FC137FC-71C1-4C9E-8736-8CCBAA5B9127}" sibTransId="{2308A26C-35CC-4C42-9E82-8D5EC7767D6A}"/>
    <dgm:cxn modelId="{858C8C47-A02A-4CE7-BC0A-F576E2FE7100}" type="presOf" srcId="{26D9C469-7B56-4559-8978-AAFF9E73C7DC}" destId="{9667BF74-AB40-460D-BE40-870142EDA2A6}" srcOrd="0" destOrd="0" presId="urn:microsoft.com/office/officeart/2005/8/layout/vList2"/>
    <dgm:cxn modelId="{353CB177-16B1-43D4-8CB6-7B56494AE1D4}" type="presOf" srcId="{DBBEDEB0-0062-4FD5-825F-F4036CC7C082}" destId="{FB69AC14-CF9E-4049-A27E-FAB16AAD89E9}" srcOrd="0" destOrd="0" presId="urn:microsoft.com/office/officeart/2005/8/layout/vList2"/>
    <dgm:cxn modelId="{88066159-FE94-447C-B512-9D805F3FDE80}" srcId="{F5AA5920-8F92-4201-A8C1-F33DB4F57FF9}" destId="{4E6C5A92-2ECA-4D5F-8608-36CE6CEE1DA3}" srcOrd="0" destOrd="0" parTransId="{7CF38E32-2159-4BC3-9DB7-9455765E6F55}" sibTransId="{E7A90F7D-5229-4C49-93E5-CA2930EB0627}"/>
    <dgm:cxn modelId="{EDB5A786-6095-4A98-AEA6-D8479E525364}" type="presOf" srcId="{4E6C5A92-2ECA-4D5F-8608-36CE6CEE1DA3}" destId="{AF70AD46-1EA4-4D78-B8D8-A4FA6082A0CB}" srcOrd="0" destOrd="0" presId="urn:microsoft.com/office/officeart/2005/8/layout/vList2"/>
    <dgm:cxn modelId="{6DE638A2-DEE0-4350-AF9F-CF841C72A3DA}" srcId="{26D9C469-7B56-4559-8978-AAFF9E73C7DC}" destId="{A9D6CFBF-23F6-4EC8-A6E1-73AF0A31872E}" srcOrd="0" destOrd="0" parTransId="{13D0062F-8B4A-44A3-B21D-0E82E95D3DB5}" sibTransId="{D23F15FD-0C65-48FE-B084-02D2C9DB1CCB}"/>
    <dgm:cxn modelId="{EDF0F2A5-E209-4500-A6B1-FD0BEBFB1DFC}" type="presOf" srcId="{F5AA5920-8F92-4201-A8C1-F33DB4F57FF9}" destId="{292571A7-2821-4387-8A50-7A6FEFB1BD73}" srcOrd="0" destOrd="0" presId="urn:microsoft.com/office/officeart/2005/8/layout/vList2"/>
    <dgm:cxn modelId="{1476F8C3-D386-43F8-9AAB-826DC42293B6}" srcId="{4E6C5A92-2ECA-4D5F-8608-36CE6CEE1DA3}" destId="{470B874F-BA6E-4540-B0B8-0C417CE9B4D2}" srcOrd="1" destOrd="0" parTransId="{ADEE4B73-B52A-4E7B-A763-029C99E0A274}" sibTransId="{6A1797C6-865D-4ED6-B132-435E3AC27C7E}"/>
    <dgm:cxn modelId="{DF246DF2-C865-4A29-9A8A-93089A2EEC02}" type="presOf" srcId="{470B874F-BA6E-4540-B0B8-0C417CE9B4D2}" destId="{FB69AC14-CF9E-4049-A27E-FAB16AAD89E9}" srcOrd="0" destOrd="1" presId="urn:microsoft.com/office/officeart/2005/8/layout/vList2"/>
    <dgm:cxn modelId="{3EFC265D-09B8-4D09-9F6E-8834C44F882A}" type="presParOf" srcId="{292571A7-2821-4387-8A50-7A6FEFB1BD73}" destId="{AF70AD46-1EA4-4D78-B8D8-A4FA6082A0CB}" srcOrd="0" destOrd="0" presId="urn:microsoft.com/office/officeart/2005/8/layout/vList2"/>
    <dgm:cxn modelId="{DF6A7D70-58F4-4E22-BA7E-D5FF9B55FEF8}" type="presParOf" srcId="{292571A7-2821-4387-8A50-7A6FEFB1BD73}" destId="{FB69AC14-CF9E-4049-A27E-FAB16AAD89E9}" srcOrd="1" destOrd="0" presId="urn:microsoft.com/office/officeart/2005/8/layout/vList2"/>
    <dgm:cxn modelId="{877610BA-C8EC-48A9-9C22-A0A17E42DA68}" type="presParOf" srcId="{292571A7-2821-4387-8A50-7A6FEFB1BD73}" destId="{9667BF74-AB40-460D-BE40-870142EDA2A6}" srcOrd="2" destOrd="0" presId="urn:microsoft.com/office/officeart/2005/8/layout/vList2"/>
    <dgm:cxn modelId="{A111CA53-46F1-4865-B83A-08873BDD4194}" type="presParOf" srcId="{292571A7-2821-4387-8A50-7A6FEFB1BD73}" destId="{DFA955DE-DD78-4A88-A591-65F70B4A059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46C414-238A-4BDA-B1B7-BCB97F721B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D0A5AE9-7088-445A-9DA7-1B3BDF2C8A82}">
      <dgm:prSet phldrT="[Texto]"/>
      <dgm:spPr/>
      <dgm:t>
        <a:bodyPr/>
        <a:lstStyle/>
        <a:p>
          <a:r>
            <a:rPr lang="pt-BR">
              <a:latin typeface="+mn-lt"/>
            </a:rPr>
            <a:t>Interesse Público</a:t>
          </a:r>
          <a:endParaRPr lang="pt-BR"/>
        </a:p>
      </dgm:t>
    </dgm:pt>
    <dgm:pt modelId="{D4D3540A-D716-41AB-8A0F-52AEA57AA740}" type="parTrans" cxnId="{925BB27A-DA37-4BF4-BF45-5991F689D5A4}">
      <dgm:prSet/>
      <dgm:spPr/>
      <dgm:t>
        <a:bodyPr/>
        <a:lstStyle/>
        <a:p>
          <a:endParaRPr lang="pt-BR"/>
        </a:p>
      </dgm:t>
    </dgm:pt>
    <dgm:pt modelId="{5DF6F994-DE67-41D2-920B-AC126EF126A4}" type="sibTrans" cxnId="{925BB27A-DA37-4BF4-BF45-5991F689D5A4}">
      <dgm:prSet/>
      <dgm:spPr/>
      <dgm:t>
        <a:bodyPr/>
        <a:lstStyle/>
        <a:p>
          <a:endParaRPr lang="pt-BR"/>
        </a:p>
      </dgm:t>
    </dgm:pt>
    <dgm:pt modelId="{70DB9DCA-5C4C-4CFE-B47D-8B97F853381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dirty="0">
              <a:solidFill>
                <a:schemeClr val="tx2">
                  <a:lumMod val="75000"/>
                </a:schemeClr>
              </a:solidFill>
              <a:latin typeface="+mn-lt"/>
            </a:rPr>
            <a:t>Avaliação do </a:t>
          </a:r>
          <a:r>
            <a:rPr lang="pt-BR" dirty="0">
              <a:solidFill>
                <a:srgbClr val="008000"/>
              </a:solidFill>
              <a:latin typeface="+mn-lt"/>
            </a:rPr>
            <a:t>impacto econômico </a:t>
          </a:r>
          <a:r>
            <a:rPr lang="pt-BR" dirty="0">
              <a:solidFill>
                <a:schemeClr val="tx2">
                  <a:lumMod val="75000"/>
                </a:schemeClr>
              </a:solidFill>
              <a:latin typeface="+mn-lt"/>
            </a:rPr>
            <a:t>da medida de </a:t>
          </a:r>
          <a:r>
            <a:rPr lang="pt-BR" dirty="0">
              <a:solidFill>
                <a:srgbClr val="008000"/>
              </a:solidFill>
              <a:latin typeface="+mn-lt"/>
            </a:rPr>
            <a:t>defesa comercial</a:t>
          </a:r>
          <a:r>
            <a:rPr lang="pt-BR" dirty="0">
              <a:solidFill>
                <a:schemeClr val="tx2">
                  <a:lumMod val="75000"/>
                </a:schemeClr>
              </a:solidFill>
              <a:latin typeface="+mn-lt"/>
            </a:rPr>
            <a:t>;</a:t>
          </a:r>
        </a:p>
      </dgm:t>
    </dgm:pt>
    <dgm:pt modelId="{C51461E6-8F87-4ACD-985D-6A48550DCDC1}" type="parTrans" cxnId="{39EBF7B7-AF6C-49D8-A095-350406B05BC0}">
      <dgm:prSet/>
      <dgm:spPr/>
      <dgm:t>
        <a:bodyPr/>
        <a:lstStyle/>
        <a:p>
          <a:endParaRPr lang="pt-BR"/>
        </a:p>
      </dgm:t>
    </dgm:pt>
    <dgm:pt modelId="{707ADE18-617E-4E50-90D0-E896B65E5907}" type="sibTrans" cxnId="{39EBF7B7-AF6C-49D8-A095-350406B05BC0}">
      <dgm:prSet/>
      <dgm:spPr/>
      <dgm:t>
        <a:bodyPr/>
        <a:lstStyle/>
        <a:p>
          <a:endParaRPr lang="pt-BR"/>
        </a:p>
      </dgm:t>
    </dgm:pt>
    <dgm:pt modelId="{DE58B33F-5948-44B7-9B70-E7F73D517B3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dirty="0">
              <a:solidFill>
                <a:schemeClr val="tx2">
                  <a:lumMod val="75000"/>
                </a:schemeClr>
              </a:solidFill>
              <a:latin typeface="+mn-lt"/>
            </a:rPr>
            <a:t>Utilização de </a:t>
          </a:r>
          <a:r>
            <a:rPr lang="pt-BR" dirty="0">
              <a:solidFill>
                <a:srgbClr val="008000"/>
              </a:solidFill>
              <a:latin typeface="+mn-lt"/>
            </a:rPr>
            <a:t>estudos econômicos e econométricos</a:t>
          </a:r>
          <a:r>
            <a:rPr lang="pt-BR" dirty="0">
              <a:solidFill>
                <a:schemeClr val="tx2">
                  <a:lumMod val="75000"/>
                </a:schemeClr>
              </a:solidFill>
              <a:latin typeface="+mn-lt"/>
            </a:rPr>
            <a:t>;</a:t>
          </a:r>
        </a:p>
      </dgm:t>
    </dgm:pt>
    <dgm:pt modelId="{ECCD756B-2A5C-4C69-9903-A1F9901EF3B8}" type="parTrans" cxnId="{D0E08188-DE96-4905-B254-D9A1F9344BF3}">
      <dgm:prSet/>
      <dgm:spPr/>
      <dgm:t>
        <a:bodyPr/>
        <a:lstStyle/>
        <a:p>
          <a:endParaRPr lang="pt-BR"/>
        </a:p>
      </dgm:t>
    </dgm:pt>
    <dgm:pt modelId="{EB944677-9FDA-4F5F-B70A-D953B25BC53A}" type="sibTrans" cxnId="{D0E08188-DE96-4905-B254-D9A1F9344BF3}">
      <dgm:prSet/>
      <dgm:spPr/>
      <dgm:t>
        <a:bodyPr/>
        <a:lstStyle/>
        <a:p>
          <a:endParaRPr lang="pt-BR"/>
        </a:p>
      </dgm:t>
    </dgm:pt>
    <dgm:pt modelId="{396D8B59-7C57-410C-900B-1EEFE5CE554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dirty="0">
              <a:solidFill>
                <a:schemeClr val="tx2">
                  <a:lumMod val="75000"/>
                </a:schemeClr>
              </a:solidFill>
              <a:latin typeface="+mn-lt"/>
            </a:rPr>
            <a:t>Entendimento do </a:t>
          </a:r>
          <a:r>
            <a:rPr lang="pt-BR" dirty="0">
              <a:solidFill>
                <a:srgbClr val="008000"/>
              </a:solidFill>
              <a:latin typeface="+mn-lt"/>
            </a:rPr>
            <a:t>funcionamento do mercado </a:t>
          </a:r>
          <a:r>
            <a:rPr lang="pt-BR" dirty="0">
              <a:solidFill>
                <a:schemeClr val="tx2">
                  <a:lumMod val="75000"/>
                </a:schemeClr>
              </a:solidFill>
              <a:latin typeface="+mn-lt"/>
            </a:rPr>
            <a:t>do produto no mundo</a:t>
          </a:r>
          <a:r>
            <a:rPr lang="pt-BR" dirty="0">
              <a:latin typeface="+mn-lt"/>
            </a:rPr>
            <a:t>.</a:t>
          </a:r>
        </a:p>
      </dgm:t>
    </dgm:pt>
    <dgm:pt modelId="{CB16CA36-9E52-4746-A592-C02F9F83C502}" type="parTrans" cxnId="{409C8744-7D51-4644-9FDD-C96120D05FFC}">
      <dgm:prSet/>
      <dgm:spPr/>
      <dgm:t>
        <a:bodyPr/>
        <a:lstStyle/>
        <a:p>
          <a:endParaRPr lang="pt-BR"/>
        </a:p>
      </dgm:t>
    </dgm:pt>
    <dgm:pt modelId="{C785F76F-F3B2-456D-9CAE-40AEBD563399}" type="sibTrans" cxnId="{409C8744-7D51-4644-9FDD-C96120D05FFC}">
      <dgm:prSet/>
      <dgm:spPr/>
      <dgm:t>
        <a:bodyPr/>
        <a:lstStyle/>
        <a:p>
          <a:endParaRPr lang="pt-BR"/>
        </a:p>
      </dgm:t>
    </dgm:pt>
    <dgm:pt modelId="{F8B29F2E-9B87-453C-942E-F33D13F8176E}" type="pres">
      <dgm:prSet presAssocID="{1C46C414-238A-4BDA-B1B7-BCB97F721BA6}" presName="linear" presStyleCnt="0">
        <dgm:presLayoutVars>
          <dgm:animLvl val="lvl"/>
          <dgm:resizeHandles val="exact"/>
        </dgm:presLayoutVars>
      </dgm:prSet>
      <dgm:spPr/>
    </dgm:pt>
    <dgm:pt modelId="{56803405-0DB8-4B6C-BB88-CD228A8F5853}" type="pres">
      <dgm:prSet presAssocID="{ED0A5AE9-7088-445A-9DA7-1B3BDF2C8A82}" presName="parentText" presStyleLbl="node1" presStyleIdx="0" presStyleCnt="1" custScaleY="62624" custLinFactNeighborX="88" custLinFactNeighborY="-900">
        <dgm:presLayoutVars>
          <dgm:chMax val="0"/>
          <dgm:bulletEnabled val="1"/>
        </dgm:presLayoutVars>
      </dgm:prSet>
      <dgm:spPr/>
    </dgm:pt>
    <dgm:pt modelId="{F496502F-228E-49CA-B94D-30D4FDB21AD2}" type="pres">
      <dgm:prSet presAssocID="{ED0A5AE9-7088-445A-9DA7-1B3BDF2C8A82}" presName="childText" presStyleLbl="revTx" presStyleIdx="0" presStyleCnt="1" custScaleY="60045">
        <dgm:presLayoutVars>
          <dgm:bulletEnabled val="1"/>
        </dgm:presLayoutVars>
      </dgm:prSet>
      <dgm:spPr/>
    </dgm:pt>
  </dgm:ptLst>
  <dgm:cxnLst>
    <dgm:cxn modelId="{AF1C1D10-CB51-4E1F-9EEC-73BE1890BC24}" type="presOf" srcId="{DE58B33F-5948-44B7-9B70-E7F73D517B39}" destId="{F496502F-228E-49CA-B94D-30D4FDB21AD2}" srcOrd="0" destOrd="1" presId="urn:microsoft.com/office/officeart/2005/8/layout/vList2"/>
    <dgm:cxn modelId="{D77BCE5C-D195-4BE6-8B2E-A674CDDD8109}" type="presOf" srcId="{ED0A5AE9-7088-445A-9DA7-1B3BDF2C8A82}" destId="{56803405-0DB8-4B6C-BB88-CD228A8F5853}" srcOrd="0" destOrd="0" presId="urn:microsoft.com/office/officeart/2005/8/layout/vList2"/>
    <dgm:cxn modelId="{409C8744-7D51-4644-9FDD-C96120D05FFC}" srcId="{ED0A5AE9-7088-445A-9DA7-1B3BDF2C8A82}" destId="{396D8B59-7C57-410C-900B-1EEFE5CE5547}" srcOrd="2" destOrd="0" parTransId="{CB16CA36-9E52-4746-A592-C02F9F83C502}" sibTransId="{C785F76F-F3B2-456D-9CAE-40AEBD563399}"/>
    <dgm:cxn modelId="{E892A36B-7471-4846-97BA-C27937C8F6C2}" type="presOf" srcId="{70DB9DCA-5C4C-4CFE-B47D-8B97F8533814}" destId="{F496502F-228E-49CA-B94D-30D4FDB21AD2}" srcOrd="0" destOrd="0" presId="urn:microsoft.com/office/officeart/2005/8/layout/vList2"/>
    <dgm:cxn modelId="{925BB27A-DA37-4BF4-BF45-5991F689D5A4}" srcId="{1C46C414-238A-4BDA-B1B7-BCB97F721BA6}" destId="{ED0A5AE9-7088-445A-9DA7-1B3BDF2C8A82}" srcOrd="0" destOrd="0" parTransId="{D4D3540A-D716-41AB-8A0F-52AEA57AA740}" sibTransId="{5DF6F994-DE67-41D2-920B-AC126EF126A4}"/>
    <dgm:cxn modelId="{D0E08188-DE96-4905-B254-D9A1F9344BF3}" srcId="{ED0A5AE9-7088-445A-9DA7-1B3BDF2C8A82}" destId="{DE58B33F-5948-44B7-9B70-E7F73D517B39}" srcOrd="1" destOrd="0" parTransId="{ECCD756B-2A5C-4C69-9903-A1F9901EF3B8}" sibTransId="{EB944677-9FDA-4F5F-B70A-D953B25BC53A}"/>
    <dgm:cxn modelId="{EDFF5FB2-699F-4D00-B2DA-FB7BA359E586}" type="presOf" srcId="{1C46C414-238A-4BDA-B1B7-BCB97F721BA6}" destId="{F8B29F2E-9B87-453C-942E-F33D13F8176E}" srcOrd="0" destOrd="0" presId="urn:microsoft.com/office/officeart/2005/8/layout/vList2"/>
    <dgm:cxn modelId="{39EBF7B7-AF6C-49D8-A095-350406B05BC0}" srcId="{ED0A5AE9-7088-445A-9DA7-1B3BDF2C8A82}" destId="{70DB9DCA-5C4C-4CFE-B47D-8B97F8533814}" srcOrd="0" destOrd="0" parTransId="{C51461E6-8F87-4ACD-985D-6A48550DCDC1}" sibTransId="{707ADE18-617E-4E50-90D0-E896B65E5907}"/>
    <dgm:cxn modelId="{CF42A5BE-E228-41E3-AD8A-E4B89D457912}" type="presOf" srcId="{396D8B59-7C57-410C-900B-1EEFE5CE5547}" destId="{F496502F-228E-49CA-B94D-30D4FDB21AD2}" srcOrd="0" destOrd="2" presId="urn:microsoft.com/office/officeart/2005/8/layout/vList2"/>
    <dgm:cxn modelId="{7C564097-AD30-462A-BC99-9F12387A04D4}" type="presParOf" srcId="{F8B29F2E-9B87-453C-942E-F33D13F8176E}" destId="{56803405-0DB8-4B6C-BB88-CD228A8F5853}" srcOrd="0" destOrd="0" presId="urn:microsoft.com/office/officeart/2005/8/layout/vList2"/>
    <dgm:cxn modelId="{5A9FA004-5C22-41B1-9679-5162CD835222}" type="presParOf" srcId="{F8B29F2E-9B87-453C-942E-F33D13F8176E}" destId="{F496502F-228E-49CA-B94D-30D4FDB21AD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FCC339-ED8E-4EA0-8B61-BE9C119FE4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853A193-779C-49CF-9DCC-F9204516BA14}">
      <dgm:prSet phldrT="[Tex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Apoio ao exportador brasileiro investigado por autoridades de defesa comercial no exterior</a:t>
          </a:r>
          <a:endParaRPr lang="pt-BR" dirty="0"/>
        </a:p>
      </dgm:t>
    </dgm:pt>
    <dgm:pt modelId="{F419F5B9-DD0C-419D-9EDB-D94734D139F0}" type="parTrans" cxnId="{73724734-F442-4CE3-ACD3-810CEBDC2913}">
      <dgm:prSet/>
      <dgm:spPr/>
      <dgm:t>
        <a:bodyPr/>
        <a:lstStyle/>
        <a:p>
          <a:endParaRPr lang="pt-BR"/>
        </a:p>
      </dgm:t>
    </dgm:pt>
    <dgm:pt modelId="{155D8735-68D2-4884-A3DD-D76CACFCA792}" type="sibTrans" cxnId="{73724734-F442-4CE3-ACD3-810CEBDC2913}">
      <dgm:prSet/>
      <dgm:spPr/>
      <dgm:t>
        <a:bodyPr/>
        <a:lstStyle/>
        <a:p>
          <a:endParaRPr lang="pt-BR"/>
        </a:p>
      </dgm:t>
    </dgm:pt>
    <dgm:pt modelId="{25A85396-C8AC-48B8-BC14-1A04BC886942}">
      <dgm:prSet/>
      <dgm:spPr/>
      <dgm:t>
        <a:bodyPr/>
        <a:lstStyle/>
        <a:p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Conhecimento da</a:t>
          </a: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legislação de defesa comercial de outros países</a:t>
          </a:r>
          <a:endParaRPr lang="pt-BR" sz="2000" kern="1200" dirty="0">
            <a:solidFill>
              <a:srgbClr val="008000"/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5057E45-4B80-49D8-AB14-84E3FF07BA00}" type="parTrans" cxnId="{268ACE8D-493B-4DF1-BBC6-4F9ED7552BF0}">
      <dgm:prSet/>
      <dgm:spPr/>
      <dgm:t>
        <a:bodyPr/>
        <a:lstStyle/>
        <a:p>
          <a:endParaRPr lang="pt-BR"/>
        </a:p>
      </dgm:t>
    </dgm:pt>
    <dgm:pt modelId="{BDFF0124-D729-416E-8B61-DEB2424E8CBC}" type="sibTrans" cxnId="{268ACE8D-493B-4DF1-BBC6-4F9ED7552BF0}">
      <dgm:prSet/>
      <dgm:spPr/>
      <dgm:t>
        <a:bodyPr/>
        <a:lstStyle/>
        <a:p>
          <a:endParaRPr lang="pt-BR"/>
        </a:p>
      </dgm:t>
    </dgm:pt>
    <dgm:pt modelId="{9E6F246B-182C-4F1F-B471-645C061CA295}">
      <dgm:prSet/>
      <dgm:spPr/>
      <dgm:t>
        <a:bodyPr/>
        <a:lstStyle/>
        <a:p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Contato com exportadores 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brasileiros investigados</a:t>
          </a:r>
          <a:endParaRPr lang="pt-BR" sz="20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0D4F127-8403-44BB-B37E-942A02406DEC}" type="parTrans" cxnId="{527D1961-846B-4384-BD40-753DD9CE4DA2}">
      <dgm:prSet/>
      <dgm:spPr/>
      <dgm:t>
        <a:bodyPr/>
        <a:lstStyle/>
        <a:p>
          <a:endParaRPr lang="pt-BR"/>
        </a:p>
      </dgm:t>
    </dgm:pt>
    <dgm:pt modelId="{96D91A98-DFFF-4F06-B25C-18558DE9DDA7}" type="sibTrans" cxnId="{527D1961-846B-4384-BD40-753DD9CE4DA2}">
      <dgm:prSet/>
      <dgm:spPr/>
      <dgm:t>
        <a:bodyPr/>
        <a:lstStyle/>
        <a:p>
          <a:endParaRPr lang="pt-BR"/>
        </a:p>
      </dgm:t>
    </dgm:pt>
    <dgm:pt modelId="{4BAE983C-4087-4DEE-8E2F-68D1FC9646AE}">
      <dgm:prSet/>
      <dgm:spPr/>
      <dgm:t>
        <a:bodyPr/>
        <a:lstStyle/>
        <a:p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Benchmarks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com a atuação de </a:t>
          </a: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outras autoridades estrangeiras 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de defesa comercial</a:t>
          </a:r>
          <a:endParaRPr lang="pt-BR" sz="20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9DE209E8-BCAC-44D6-8B57-191FD23CFF84}" type="parTrans" cxnId="{B2EF55E6-FE36-4E6F-A9EC-88C84CA96620}">
      <dgm:prSet/>
      <dgm:spPr/>
      <dgm:t>
        <a:bodyPr/>
        <a:lstStyle/>
        <a:p>
          <a:endParaRPr lang="pt-BR"/>
        </a:p>
      </dgm:t>
    </dgm:pt>
    <dgm:pt modelId="{94291AB9-35BA-41BA-AD8F-F8DBAB3FCE40}" type="sibTrans" cxnId="{B2EF55E6-FE36-4E6F-A9EC-88C84CA96620}">
      <dgm:prSet/>
      <dgm:spPr/>
      <dgm:t>
        <a:bodyPr/>
        <a:lstStyle/>
        <a:p>
          <a:endParaRPr lang="pt-BR"/>
        </a:p>
      </dgm:t>
    </dgm:pt>
    <dgm:pt modelId="{EB07921C-8AA4-4E68-A350-83688089DB7B}">
      <dgm:prSet/>
      <dgm:spPr/>
      <dgm:t>
        <a:bodyPr/>
        <a:lstStyle/>
        <a:p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Atuação e intervenção ativa em investigações no exterior 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por meio da elaboração de posicionamentos oficiais em nome do governo brasileiro e por meio da participação em reuniões e audiências</a:t>
          </a:r>
          <a:endParaRPr lang="pt-BR" sz="20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B3AD5F5-3594-4C77-AAB2-2B0C0033D86A}" type="parTrans" cxnId="{015551E5-C37A-4375-AB2D-2366DA9CD402}">
      <dgm:prSet/>
      <dgm:spPr/>
      <dgm:t>
        <a:bodyPr/>
        <a:lstStyle/>
        <a:p>
          <a:endParaRPr lang="pt-BR"/>
        </a:p>
      </dgm:t>
    </dgm:pt>
    <dgm:pt modelId="{8F4E2255-A940-484F-8751-FA82FF9DF6A7}" type="sibTrans" cxnId="{015551E5-C37A-4375-AB2D-2366DA9CD402}">
      <dgm:prSet/>
      <dgm:spPr/>
      <dgm:t>
        <a:bodyPr/>
        <a:lstStyle/>
        <a:p>
          <a:endParaRPr lang="pt-BR"/>
        </a:p>
      </dgm:t>
    </dgm:pt>
    <dgm:pt modelId="{49E5B66E-55E6-4063-A18A-9A071AC3460A}">
      <dgm:prSet custT="1"/>
      <dgm:spPr/>
      <dgm:t>
        <a:bodyPr/>
        <a:lstStyle/>
        <a:p>
          <a:r>
            <a:rPr lang="pt-BR" sz="20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Trabalho em conjunto e contato 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próximo ao </a:t>
          </a: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Ministério das Relações Exteriores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e as suas práticas diplomáticas</a:t>
          </a:r>
          <a:endParaRPr lang="pt-BR" sz="20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07334346-F0E1-4567-9E01-D1233FED2201}" type="parTrans" cxnId="{FD8F281A-88BF-4246-8014-02461918E390}">
      <dgm:prSet/>
      <dgm:spPr/>
      <dgm:t>
        <a:bodyPr/>
        <a:lstStyle/>
        <a:p>
          <a:endParaRPr lang="pt-BR"/>
        </a:p>
      </dgm:t>
    </dgm:pt>
    <dgm:pt modelId="{640324DD-61A5-4BB4-9B2C-72097C09509C}" type="sibTrans" cxnId="{FD8F281A-88BF-4246-8014-02461918E390}">
      <dgm:prSet/>
      <dgm:spPr/>
      <dgm:t>
        <a:bodyPr/>
        <a:lstStyle/>
        <a:p>
          <a:endParaRPr lang="pt-BR"/>
        </a:p>
      </dgm:t>
    </dgm:pt>
    <dgm:pt modelId="{743276F4-1DC0-41FB-8121-CB538B3C0E6B}" type="pres">
      <dgm:prSet presAssocID="{A3FCC339-ED8E-4EA0-8B61-BE9C119FE438}" presName="linear" presStyleCnt="0">
        <dgm:presLayoutVars>
          <dgm:animLvl val="lvl"/>
          <dgm:resizeHandles val="exact"/>
        </dgm:presLayoutVars>
      </dgm:prSet>
      <dgm:spPr/>
    </dgm:pt>
    <dgm:pt modelId="{4A86024C-E2E6-48AF-84AF-60EA1385EA36}" type="pres">
      <dgm:prSet presAssocID="{5853A193-779C-49CF-9DCC-F9204516BA14}" presName="parentText" presStyleLbl="node1" presStyleIdx="0" presStyleCnt="1" custLinFactNeighborX="-9412" custLinFactNeighborY="-1015">
        <dgm:presLayoutVars>
          <dgm:chMax val="0"/>
          <dgm:bulletEnabled val="1"/>
        </dgm:presLayoutVars>
      </dgm:prSet>
      <dgm:spPr/>
    </dgm:pt>
    <dgm:pt modelId="{37D1B3A0-4E91-474A-848C-B9A1809330B8}" type="pres">
      <dgm:prSet presAssocID="{5853A193-779C-49CF-9DCC-F9204516BA1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43A8A11-A9F1-405D-992A-A42CD700C8FB}" type="presOf" srcId="{5853A193-779C-49CF-9DCC-F9204516BA14}" destId="{4A86024C-E2E6-48AF-84AF-60EA1385EA36}" srcOrd="0" destOrd="0" presId="urn:microsoft.com/office/officeart/2005/8/layout/vList2"/>
    <dgm:cxn modelId="{FD8F281A-88BF-4246-8014-02461918E390}" srcId="{5853A193-779C-49CF-9DCC-F9204516BA14}" destId="{49E5B66E-55E6-4063-A18A-9A071AC3460A}" srcOrd="4" destOrd="0" parTransId="{07334346-F0E1-4567-9E01-D1233FED2201}" sibTransId="{640324DD-61A5-4BB4-9B2C-72097C09509C}"/>
    <dgm:cxn modelId="{1A284424-F475-4C36-B967-6556C8FA0950}" type="presOf" srcId="{A3FCC339-ED8E-4EA0-8B61-BE9C119FE438}" destId="{743276F4-1DC0-41FB-8121-CB538B3C0E6B}" srcOrd="0" destOrd="0" presId="urn:microsoft.com/office/officeart/2005/8/layout/vList2"/>
    <dgm:cxn modelId="{6B3B032B-069B-4685-983A-42CC6F642761}" type="presOf" srcId="{4BAE983C-4087-4DEE-8E2F-68D1FC9646AE}" destId="{37D1B3A0-4E91-474A-848C-B9A1809330B8}" srcOrd="0" destOrd="2" presId="urn:microsoft.com/office/officeart/2005/8/layout/vList2"/>
    <dgm:cxn modelId="{73724734-F442-4CE3-ACD3-810CEBDC2913}" srcId="{A3FCC339-ED8E-4EA0-8B61-BE9C119FE438}" destId="{5853A193-779C-49CF-9DCC-F9204516BA14}" srcOrd="0" destOrd="0" parTransId="{F419F5B9-DD0C-419D-9EDB-D94734D139F0}" sibTransId="{155D8735-68D2-4884-A3DD-D76CACFCA792}"/>
    <dgm:cxn modelId="{3EC68B3B-F4F4-4EB7-85B7-0E3C3C2B5D0C}" type="presOf" srcId="{9E6F246B-182C-4F1F-B471-645C061CA295}" destId="{37D1B3A0-4E91-474A-848C-B9A1809330B8}" srcOrd="0" destOrd="1" presId="urn:microsoft.com/office/officeart/2005/8/layout/vList2"/>
    <dgm:cxn modelId="{527D1961-846B-4384-BD40-753DD9CE4DA2}" srcId="{5853A193-779C-49CF-9DCC-F9204516BA14}" destId="{9E6F246B-182C-4F1F-B471-645C061CA295}" srcOrd="1" destOrd="0" parTransId="{20D4F127-8403-44BB-B37E-942A02406DEC}" sibTransId="{96D91A98-DFFF-4F06-B25C-18558DE9DDA7}"/>
    <dgm:cxn modelId="{268ACE8D-493B-4DF1-BBC6-4F9ED7552BF0}" srcId="{5853A193-779C-49CF-9DCC-F9204516BA14}" destId="{25A85396-C8AC-48B8-BC14-1A04BC886942}" srcOrd="0" destOrd="0" parTransId="{45057E45-4B80-49D8-AB14-84E3FF07BA00}" sibTransId="{BDFF0124-D729-416E-8B61-DEB2424E8CBC}"/>
    <dgm:cxn modelId="{0EC5E0A2-B232-4D5D-9C1F-A057699068BC}" type="presOf" srcId="{EB07921C-8AA4-4E68-A350-83688089DB7B}" destId="{37D1B3A0-4E91-474A-848C-B9A1809330B8}" srcOrd="0" destOrd="3" presId="urn:microsoft.com/office/officeart/2005/8/layout/vList2"/>
    <dgm:cxn modelId="{9848D8A3-1F7E-40B2-98A1-1C28395E4943}" type="presOf" srcId="{25A85396-C8AC-48B8-BC14-1A04BC886942}" destId="{37D1B3A0-4E91-474A-848C-B9A1809330B8}" srcOrd="0" destOrd="0" presId="urn:microsoft.com/office/officeart/2005/8/layout/vList2"/>
    <dgm:cxn modelId="{7A2CC6E4-C17E-4179-8EC9-E6AC6807DCE8}" type="presOf" srcId="{49E5B66E-55E6-4063-A18A-9A071AC3460A}" destId="{37D1B3A0-4E91-474A-848C-B9A1809330B8}" srcOrd="0" destOrd="4" presId="urn:microsoft.com/office/officeart/2005/8/layout/vList2"/>
    <dgm:cxn modelId="{015551E5-C37A-4375-AB2D-2366DA9CD402}" srcId="{5853A193-779C-49CF-9DCC-F9204516BA14}" destId="{EB07921C-8AA4-4E68-A350-83688089DB7B}" srcOrd="3" destOrd="0" parTransId="{6B3AD5F5-3594-4C77-AAB2-2B0C0033D86A}" sibTransId="{8F4E2255-A940-484F-8751-FA82FF9DF6A7}"/>
    <dgm:cxn modelId="{B2EF55E6-FE36-4E6F-A9EC-88C84CA96620}" srcId="{5853A193-779C-49CF-9DCC-F9204516BA14}" destId="{4BAE983C-4087-4DEE-8E2F-68D1FC9646AE}" srcOrd="2" destOrd="0" parTransId="{9DE209E8-BCAC-44D6-8B57-191FD23CFF84}" sibTransId="{94291AB9-35BA-41BA-AD8F-F8DBAB3FCE40}"/>
    <dgm:cxn modelId="{C35F9114-CFF3-45DC-80CC-E3D42B6D1A33}" type="presParOf" srcId="{743276F4-1DC0-41FB-8121-CB538B3C0E6B}" destId="{4A86024C-E2E6-48AF-84AF-60EA1385EA36}" srcOrd="0" destOrd="0" presId="urn:microsoft.com/office/officeart/2005/8/layout/vList2"/>
    <dgm:cxn modelId="{3F682BA5-FE70-42ED-B56B-6A8316AFC8F7}" type="presParOf" srcId="{743276F4-1DC0-41FB-8121-CB538B3C0E6B}" destId="{37D1B3A0-4E91-474A-848C-B9A1809330B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2B37D6-56B4-4461-A17D-98CD4D435A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0659E47-1AA4-4D8F-8446-8A7EAE0A549F}">
      <dgm:prSet phldrT="[Texto]" custT="1"/>
      <dgm:spPr/>
      <dgm:t>
        <a:bodyPr/>
        <a:lstStyle/>
        <a:p>
          <a:r>
            <a:rPr lang="pt-BR" sz="2800" dirty="0">
              <a:solidFill>
                <a:schemeClr val="bg1"/>
              </a:solidFill>
              <a:latin typeface="+mn-lt"/>
            </a:rPr>
            <a:t>Solução de controvérsias da OMC</a:t>
          </a:r>
        </a:p>
      </dgm:t>
    </dgm:pt>
    <dgm:pt modelId="{7774EC85-C225-4A14-9935-EB1AB467451F}" type="parTrans" cxnId="{985CACD2-82AC-4A84-9A61-48ADFD32A1D9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08654FB9-2734-410E-AEBF-5B46D81388F9}" type="sibTrans" cxnId="{985CACD2-82AC-4A84-9A61-48ADFD32A1D9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62B5BCD3-3A96-482A-A9BC-5E9190B29497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Acompanhamento das </a:t>
          </a:r>
          <a:r>
            <a:rPr lang="pt-BR" sz="2400" dirty="0">
              <a:solidFill>
                <a:srgbClr val="008000"/>
              </a:solidFill>
              <a:latin typeface="+mn-lt"/>
            </a:rPr>
            <a:t>disputas comerciais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em sede da OMC;</a:t>
          </a:r>
        </a:p>
      </dgm:t>
    </dgm:pt>
    <dgm:pt modelId="{FA28B444-F01C-40BB-9CA3-63E87C4A4C26}" type="parTrans" cxnId="{48E1FEE7-E83D-4358-A7C6-8EB5FDDC762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DB2CDAA8-8251-4B84-A2D4-244BA61068E8}" type="sibTrans" cxnId="{48E1FEE7-E83D-4358-A7C6-8EB5FDDC762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E32D621F-CF8F-4951-84CA-8B12DAB49DFD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Compreensão do processo de </a:t>
          </a:r>
          <a:r>
            <a:rPr lang="pt-BR" sz="2400" dirty="0">
              <a:solidFill>
                <a:srgbClr val="008000"/>
              </a:solidFill>
              <a:latin typeface="+mn-lt"/>
            </a:rPr>
            <a:t>construção de jurisprudência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n-lt"/>
            </a:rPr>
            <a:t>na interpretação de acordos multilaterais.</a:t>
          </a:r>
        </a:p>
      </dgm:t>
    </dgm:pt>
    <dgm:pt modelId="{3D2E9A33-BA7C-4962-8EF7-D3EBFB22056F}" type="parTrans" cxnId="{DF161963-7050-4C93-B9AD-800E7CCC240B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E707BF1F-1BCF-4A21-835D-03A3D5E0E0FF}" type="sibTrans" cxnId="{DF161963-7050-4C93-B9AD-800E7CCC240B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5D788279-867D-4C5A-A372-9F516C435BC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2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Negociação de Capítulos de Defesa Comercial</a:t>
          </a:r>
          <a:endParaRPr lang="pt-BR" sz="2800" dirty="0">
            <a:solidFill>
              <a:schemeClr val="bg1"/>
            </a:solidFill>
            <a:latin typeface="+mn-lt"/>
          </a:endParaRPr>
        </a:p>
      </dgm:t>
    </dgm:pt>
    <dgm:pt modelId="{98C8E8F2-3061-48F3-85C0-DA7B69B26FEF}" type="parTrans" cxnId="{D8448CC7-CD58-4B0D-BEBC-8FA1F1B22BA5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DDE4B562-3D19-482F-9640-D367AE94B0EB}" type="sibTrans" cxnId="{D8448CC7-CD58-4B0D-BEBC-8FA1F1B22BA5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EA10DCFD-352E-44E6-9244-B5A372B8D2FC}">
      <dgm:prSet custT="1"/>
      <dgm:spPr/>
      <dgm:t>
        <a:bodyPr/>
        <a:lstStyle/>
        <a:p>
          <a:r>
            <a:rPr lang="pt-BR" sz="24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Contato com o </a:t>
          </a:r>
          <a:r>
            <a:rPr lang="pt-BR" sz="24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MRE, sócios do Mercosul e contrapartes 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de cada negociação;</a:t>
          </a:r>
          <a:endParaRPr lang="pt-BR" sz="24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7477EFD3-83CB-4A10-A7C0-0A29DB135527}" type="parTrans" cxnId="{92031E4E-5B13-4603-8DF7-81BEA699DB9C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AC3322DF-DDC8-4DE8-A837-61E62F356425}" type="sibTrans" cxnId="{92031E4E-5B13-4603-8DF7-81BEA699DB9C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7F5C9004-BA09-4EBB-A40A-541BA403CF1A}">
      <dgm:prSet custT="1"/>
      <dgm:spPr/>
      <dgm:t>
        <a:bodyPr/>
        <a:lstStyle/>
        <a:p>
          <a:r>
            <a:rPr lang="pt-BR" sz="24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Conhecimento sobre </a:t>
          </a:r>
          <a:r>
            <a:rPr lang="pt-BR" sz="24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salvaguardas bilaterais;</a:t>
          </a:r>
          <a:endParaRPr lang="pt-BR" sz="2400" dirty="0">
            <a:solidFill>
              <a:srgbClr val="008000"/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A08C591-3863-4D17-A9A7-F687F820B5B5}" type="parTrans" cxnId="{AA70D6F8-6464-4CA7-8677-794445FB3DAB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46E1E743-6A20-4D7F-8131-2D16D7C8A16D}" type="sibTrans" cxnId="{AA70D6F8-6464-4CA7-8677-794445FB3DAB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18DFD764-473F-43C8-B739-3897A2C67288}">
      <dgm:prSet custT="1"/>
      <dgm:spPr/>
      <dgm:t>
        <a:bodyPr/>
        <a:lstStyle/>
        <a:p>
          <a:r>
            <a:rPr lang="pt-BR" sz="24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Conhecimento aprofundado sobre a </a:t>
          </a:r>
          <a:r>
            <a:rPr lang="pt-BR" sz="24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legislação brasileira, da OMC e de autoridades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</a:t>
          </a:r>
          <a:r>
            <a:rPr lang="pt-BR" sz="24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investigadoras estrangeiras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; </a:t>
          </a:r>
          <a:endParaRPr lang="pt-BR" sz="24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13F0223E-3D30-47C9-9854-A4DFE2F79E26}" type="parTrans" cxnId="{E8A444BF-1D26-40EA-8BB2-AAF2703950EF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5D1EA441-A8CE-4152-8AD0-AD488245D910}" type="sibTrans" cxnId="{E8A444BF-1D26-40EA-8BB2-AAF2703950EF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826EF135-68AC-4D33-8B04-9873C3C56EE6}">
      <dgm:prSet custT="1"/>
      <dgm:spPr/>
      <dgm:t>
        <a:bodyPr/>
        <a:lstStyle/>
        <a:p>
          <a:r>
            <a:rPr lang="pt-BR" sz="24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Técnicas e estratégias de negociação e de</a:t>
          </a:r>
          <a:r>
            <a:rPr lang="pt-BR" sz="24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</a:t>
          </a:r>
          <a:r>
            <a:rPr lang="pt-BR" sz="24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gestão de conflitos</a:t>
          </a:r>
          <a:r>
            <a:rPr lang="pt-BR" sz="19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.</a:t>
          </a:r>
          <a:endParaRPr lang="pt-BR" sz="19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9298E4CC-B80F-411C-B9A7-11EE3E27230E}" type="parTrans" cxnId="{B9FA75B1-F6DD-429C-A4CC-1EA8393B8678}">
      <dgm:prSet/>
      <dgm:spPr/>
      <dgm:t>
        <a:bodyPr/>
        <a:lstStyle/>
        <a:p>
          <a:endParaRPr lang="pt-BR"/>
        </a:p>
      </dgm:t>
    </dgm:pt>
    <dgm:pt modelId="{62D96988-5145-4D04-8E46-EC61F6777C1E}" type="sibTrans" cxnId="{B9FA75B1-F6DD-429C-A4CC-1EA8393B8678}">
      <dgm:prSet/>
      <dgm:spPr/>
      <dgm:t>
        <a:bodyPr/>
        <a:lstStyle/>
        <a:p>
          <a:endParaRPr lang="pt-BR"/>
        </a:p>
      </dgm:t>
    </dgm:pt>
    <dgm:pt modelId="{AE36EF2F-8DE6-40DF-B74D-1571178288F3}" type="pres">
      <dgm:prSet presAssocID="{AD2B37D6-56B4-4461-A17D-98CD4D435AE6}" presName="linear" presStyleCnt="0">
        <dgm:presLayoutVars>
          <dgm:animLvl val="lvl"/>
          <dgm:resizeHandles val="exact"/>
        </dgm:presLayoutVars>
      </dgm:prSet>
      <dgm:spPr/>
    </dgm:pt>
    <dgm:pt modelId="{CA55D7D2-B976-4037-9519-2A932AFB2E17}" type="pres">
      <dgm:prSet presAssocID="{60659E47-1AA4-4D8F-8446-8A7EAE0A549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897243E-1769-4918-813D-FEB4A4870779}" type="pres">
      <dgm:prSet presAssocID="{60659E47-1AA4-4D8F-8446-8A7EAE0A549F}" presName="childText" presStyleLbl="revTx" presStyleIdx="0" presStyleCnt="2" custScaleY="146116">
        <dgm:presLayoutVars>
          <dgm:bulletEnabled val="1"/>
        </dgm:presLayoutVars>
      </dgm:prSet>
      <dgm:spPr/>
    </dgm:pt>
    <dgm:pt modelId="{8A286202-3903-438B-9584-8223D6D81D17}" type="pres">
      <dgm:prSet presAssocID="{5D788279-867D-4C5A-A372-9F516C435BC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CE4243-62F4-4000-A949-2F46BB5637A7}" type="pres">
      <dgm:prSet presAssocID="{5D788279-867D-4C5A-A372-9F516C435BC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ED75B08-B929-47A3-88E1-EAACCDC71631}" type="presOf" srcId="{62B5BCD3-3A96-482A-A9BC-5E9190B29497}" destId="{9897243E-1769-4918-813D-FEB4A4870779}" srcOrd="0" destOrd="0" presId="urn:microsoft.com/office/officeart/2005/8/layout/vList2"/>
    <dgm:cxn modelId="{32037330-DCB6-472E-8683-6842FD8579B7}" type="presOf" srcId="{18DFD764-473F-43C8-B739-3897A2C67288}" destId="{77CE4243-62F4-4000-A949-2F46BB5637A7}" srcOrd="0" destOrd="2" presId="urn:microsoft.com/office/officeart/2005/8/layout/vList2"/>
    <dgm:cxn modelId="{F9CD643B-CE2D-4BA5-B13C-693039114269}" type="presOf" srcId="{826EF135-68AC-4D33-8B04-9873C3C56EE6}" destId="{77CE4243-62F4-4000-A949-2F46BB5637A7}" srcOrd="0" destOrd="3" presId="urn:microsoft.com/office/officeart/2005/8/layout/vList2"/>
    <dgm:cxn modelId="{7C5BB45D-3827-43EA-A3B0-A77F3C04AE27}" type="presOf" srcId="{EA10DCFD-352E-44E6-9244-B5A372B8D2FC}" destId="{77CE4243-62F4-4000-A949-2F46BB5637A7}" srcOrd="0" destOrd="0" presId="urn:microsoft.com/office/officeart/2005/8/layout/vList2"/>
    <dgm:cxn modelId="{DF161963-7050-4C93-B9AD-800E7CCC240B}" srcId="{60659E47-1AA4-4D8F-8446-8A7EAE0A549F}" destId="{E32D621F-CF8F-4951-84CA-8B12DAB49DFD}" srcOrd="1" destOrd="0" parTransId="{3D2E9A33-BA7C-4962-8EF7-D3EBFB22056F}" sibTransId="{E707BF1F-1BCF-4A21-835D-03A3D5E0E0FF}"/>
    <dgm:cxn modelId="{1AE12E6B-418D-452D-84E0-B19F1C0D7794}" type="presOf" srcId="{5D788279-867D-4C5A-A372-9F516C435BC2}" destId="{8A286202-3903-438B-9584-8223D6D81D17}" srcOrd="0" destOrd="0" presId="urn:microsoft.com/office/officeart/2005/8/layout/vList2"/>
    <dgm:cxn modelId="{92031E4E-5B13-4603-8DF7-81BEA699DB9C}" srcId="{5D788279-867D-4C5A-A372-9F516C435BC2}" destId="{EA10DCFD-352E-44E6-9244-B5A372B8D2FC}" srcOrd="0" destOrd="0" parTransId="{7477EFD3-83CB-4A10-A7C0-0A29DB135527}" sibTransId="{AC3322DF-DDC8-4DE8-A837-61E62F356425}"/>
    <dgm:cxn modelId="{B9FA75B1-F6DD-429C-A4CC-1EA8393B8678}" srcId="{5D788279-867D-4C5A-A372-9F516C435BC2}" destId="{826EF135-68AC-4D33-8B04-9873C3C56EE6}" srcOrd="3" destOrd="0" parTransId="{9298E4CC-B80F-411C-B9A7-11EE3E27230E}" sibTransId="{62D96988-5145-4D04-8E46-EC61F6777C1E}"/>
    <dgm:cxn modelId="{E8A444BF-1D26-40EA-8BB2-AAF2703950EF}" srcId="{5D788279-867D-4C5A-A372-9F516C435BC2}" destId="{18DFD764-473F-43C8-B739-3897A2C67288}" srcOrd="2" destOrd="0" parTransId="{13F0223E-3D30-47C9-9854-A4DFE2F79E26}" sibTransId="{5D1EA441-A8CE-4152-8AD0-AD488245D910}"/>
    <dgm:cxn modelId="{D8448CC7-CD58-4B0D-BEBC-8FA1F1B22BA5}" srcId="{AD2B37D6-56B4-4461-A17D-98CD4D435AE6}" destId="{5D788279-867D-4C5A-A372-9F516C435BC2}" srcOrd="1" destOrd="0" parTransId="{98C8E8F2-3061-48F3-85C0-DA7B69B26FEF}" sibTransId="{DDE4B562-3D19-482F-9640-D367AE94B0EB}"/>
    <dgm:cxn modelId="{985CACD2-82AC-4A84-9A61-48ADFD32A1D9}" srcId="{AD2B37D6-56B4-4461-A17D-98CD4D435AE6}" destId="{60659E47-1AA4-4D8F-8446-8A7EAE0A549F}" srcOrd="0" destOrd="0" parTransId="{7774EC85-C225-4A14-9935-EB1AB467451F}" sibTransId="{08654FB9-2734-410E-AEBF-5B46D81388F9}"/>
    <dgm:cxn modelId="{E9E6D7DC-6ECC-4CA5-9FB7-B29F13524BA4}" type="presOf" srcId="{E32D621F-CF8F-4951-84CA-8B12DAB49DFD}" destId="{9897243E-1769-4918-813D-FEB4A4870779}" srcOrd="0" destOrd="1" presId="urn:microsoft.com/office/officeart/2005/8/layout/vList2"/>
    <dgm:cxn modelId="{BFEF07E0-E20F-41EC-A2F4-2627CA49F791}" type="presOf" srcId="{AD2B37D6-56B4-4461-A17D-98CD4D435AE6}" destId="{AE36EF2F-8DE6-40DF-B74D-1571178288F3}" srcOrd="0" destOrd="0" presId="urn:microsoft.com/office/officeart/2005/8/layout/vList2"/>
    <dgm:cxn modelId="{48E1FEE7-E83D-4358-A7C6-8EB5FDDC7622}" srcId="{60659E47-1AA4-4D8F-8446-8A7EAE0A549F}" destId="{62B5BCD3-3A96-482A-A9BC-5E9190B29497}" srcOrd="0" destOrd="0" parTransId="{FA28B444-F01C-40BB-9CA3-63E87C4A4C26}" sibTransId="{DB2CDAA8-8251-4B84-A2D4-244BA61068E8}"/>
    <dgm:cxn modelId="{AA70D6F8-6464-4CA7-8677-794445FB3DAB}" srcId="{5D788279-867D-4C5A-A372-9F516C435BC2}" destId="{7F5C9004-BA09-4EBB-A40A-541BA403CF1A}" srcOrd="1" destOrd="0" parTransId="{EA08C591-3863-4D17-A9A7-F687F820B5B5}" sibTransId="{46E1E743-6A20-4D7F-8131-2D16D7C8A16D}"/>
    <dgm:cxn modelId="{25A66DF9-3D4F-4591-A15A-B281C904105A}" type="presOf" srcId="{60659E47-1AA4-4D8F-8446-8A7EAE0A549F}" destId="{CA55D7D2-B976-4037-9519-2A932AFB2E17}" srcOrd="0" destOrd="0" presId="urn:microsoft.com/office/officeart/2005/8/layout/vList2"/>
    <dgm:cxn modelId="{88ADB1F9-CB8A-4839-B2AE-6818451D1ED3}" type="presOf" srcId="{7F5C9004-BA09-4EBB-A40A-541BA403CF1A}" destId="{77CE4243-62F4-4000-A949-2F46BB5637A7}" srcOrd="0" destOrd="1" presId="urn:microsoft.com/office/officeart/2005/8/layout/vList2"/>
    <dgm:cxn modelId="{EDA0DAF5-8991-4AA8-9E82-E0F2C08B3757}" type="presParOf" srcId="{AE36EF2F-8DE6-40DF-B74D-1571178288F3}" destId="{CA55D7D2-B976-4037-9519-2A932AFB2E17}" srcOrd="0" destOrd="0" presId="urn:microsoft.com/office/officeart/2005/8/layout/vList2"/>
    <dgm:cxn modelId="{DB1D97E6-E4E9-409E-8AC7-228DF3383611}" type="presParOf" srcId="{AE36EF2F-8DE6-40DF-B74D-1571178288F3}" destId="{9897243E-1769-4918-813D-FEB4A4870779}" srcOrd="1" destOrd="0" presId="urn:microsoft.com/office/officeart/2005/8/layout/vList2"/>
    <dgm:cxn modelId="{2107763B-5A0A-43C1-98D5-71DE5ECD203E}" type="presParOf" srcId="{AE36EF2F-8DE6-40DF-B74D-1571178288F3}" destId="{8A286202-3903-438B-9584-8223D6D81D17}" srcOrd="2" destOrd="0" presId="urn:microsoft.com/office/officeart/2005/8/layout/vList2"/>
    <dgm:cxn modelId="{702B8083-25E2-4615-8C90-411611F8F51E}" type="presParOf" srcId="{AE36EF2F-8DE6-40DF-B74D-1571178288F3}" destId="{77CE4243-62F4-4000-A949-2F46BB5637A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1FADF0-3506-43E6-B458-C51F32FCAC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F70F8DC4-C1C1-4AFE-8570-02D7A491C6EA}">
      <dgm:prSet phldrT="[Texto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sz="2800" dirty="0"/>
            <a:t>Gestão de Projetos/Estudos/Normas</a:t>
          </a:r>
        </a:p>
      </dgm:t>
    </dgm:pt>
    <dgm:pt modelId="{9E307BA0-4D17-46BA-866D-117DB3F3A9F5}" type="parTrans" cxnId="{4EB99BEA-26F1-4DDF-A493-190413795AD6}">
      <dgm:prSet/>
      <dgm:spPr/>
      <dgm:t>
        <a:bodyPr/>
        <a:lstStyle/>
        <a:p>
          <a:endParaRPr lang="pt-BR"/>
        </a:p>
      </dgm:t>
    </dgm:pt>
    <dgm:pt modelId="{95D232F3-A2B2-48B4-B9B0-7A151E737848}" type="sibTrans" cxnId="{4EB99BEA-26F1-4DDF-A493-190413795AD6}">
      <dgm:prSet/>
      <dgm:spPr/>
      <dgm:t>
        <a:bodyPr/>
        <a:lstStyle/>
        <a:p>
          <a:endParaRPr lang="pt-BR"/>
        </a:p>
      </dgm:t>
    </dgm:pt>
    <dgm:pt modelId="{403025FE-DD9A-48B3-A959-C7350D621F0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Elaboração de </a:t>
          </a: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guias</a:t>
          </a:r>
        </a:p>
      </dgm:t>
    </dgm:pt>
    <dgm:pt modelId="{92B6DC28-5671-42E8-AD0A-CCD9BF89A17A}" type="parTrans" cxnId="{9F820C59-746C-4A8F-B8A6-839E121B1C98}">
      <dgm:prSet/>
      <dgm:spPr/>
      <dgm:t>
        <a:bodyPr/>
        <a:lstStyle/>
        <a:p>
          <a:endParaRPr lang="pt-BR"/>
        </a:p>
      </dgm:t>
    </dgm:pt>
    <dgm:pt modelId="{2A4F960E-913B-46B4-B9DB-88BF1DBBAEDA}" type="sibTrans" cxnId="{9F820C59-746C-4A8F-B8A6-839E121B1C98}">
      <dgm:prSet/>
      <dgm:spPr/>
      <dgm:t>
        <a:bodyPr/>
        <a:lstStyle/>
        <a:p>
          <a:endParaRPr lang="pt-BR"/>
        </a:p>
      </dgm:t>
    </dgm:pt>
    <dgm:pt modelId="{946528A3-0B2B-4BB9-92B7-3D11C499588C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Aprimoramento da </a:t>
          </a: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legislação</a:t>
          </a: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 atualmente em vigor</a:t>
          </a:r>
        </a:p>
      </dgm:t>
    </dgm:pt>
    <dgm:pt modelId="{F7A766C5-5C34-4AE5-BB43-C74588786446}" type="parTrans" cxnId="{78F7F7F3-1721-4921-8867-2E0274668C42}">
      <dgm:prSet/>
      <dgm:spPr/>
      <dgm:t>
        <a:bodyPr/>
        <a:lstStyle/>
        <a:p>
          <a:endParaRPr lang="pt-BR"/>
        </a:p>
      </dgm:t>
    </dgm:pt>
    <dgm:pt modelId="{10368D18-51C6-40ED-8B50-1D49E7BD631C}" type="sibTrans" cxnId="{78F7F7F3-1721-4921-8867-2E0274668C42}">
      <dgm:prSet/>
      <dgm:spPr/>
      <dgm:t>
        <a:bodyPr/>
        <a:lstStyle/>
        <a:p>
          <a:endParaRPr lang="pt-BR"/>
        </a:p>
      </dgm:t>
    </dgm:pt>
    <dgm:pt modelId="{105BE469-1649-46FC-B326-6EEDC7700BCB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Troca de experiências</a:t>
          </a: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 com autoridades investigadoras estrangeiras e organismos internacionais</a:t>
          </a:r>
        </a:p>
      </dgm:t>
    </dgm:pt>
    <dgm:pt modelId="{61DF7F16-032B-48E5-A7E4-F42FDE6B9E1D}" type="parTrans" cxnId="{7BD4BFDF-464E-4401-9B41-35F9FD7CFE1C}">
      <dgm:prSet/>
      <dgm:spPr/>
      <dgm:t>
        <a:bodyPr/>
        <a:lstStyle/>
        <a:p>
          <a:endParaRPr lang="pt-BR"/>
        </a:p>
      </dgm:t>
    </dgm:pt>
    <dgm:pt modelId="{93464967-949B-425D-B77A-88F8286C487C}" type="sibTrans" cxnId="{7BD4BFDF-464E-4401-9B41-35F9FD7CFE1C}">
      <dgm:prSet/>
      <dgm:spPr/>
      <dgm:t>
        <a:bodyPr/>
        <a:lstStyle/>
        <a:p>
          <a:endParaRPr lang="pt-BR"/>
        </a:p>
      </dgm:t>
    </dgm:pt>
    <dgm:pt modelId="{B856B0E7-8A2A-4F1B-A30D-3556EAD9ACD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Contato com autoridades</a:t>
          </a: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 internamente no Ministério e em outros órgãos da Administração (Casa Civil e outros membros da CAMEX)</a:t>
          </a:r>
        </a:p>
      </dgm:t>
    </dgm:pt>
    <dgm:pt modelId="{DE47FF00-B62D-4487-9102-2795E9896894}" type="parTrans" cxnId="{7A8B25CF-7F6E-4CAA-840C-7D44FC0B639F}">
      <dgm:prSet/>
      <dgm:spPr/>
      <dgm:t>
        <a:bodyPr/>
        <a:lstStyle/>
        <a:p>
          <a:endParaRPr lang="pt-BR"/>
        </a:p>
      </dgm:t>
    </dgm:pt>
    <dgm:pt modelId="{E02E3273-57DF-4C5E-B7AD-D40F5107BEED}" type="sibTrans" cxnId="{7A8B25CF-7F6E-4CAA-840C-7D44FC0B639F}">
      <dgm:prSet/>
      <dgm:spPr/>
      <dgm:t>
        <a:bodyPr/>
        <a:lstStyle/>
        <a:p>
          <a:endParaRPr lang="pt-BR"/>
        </a:p>
      </dgm:t>
    </dgm:pt>
    <dgm:pt modelId="{EA2B4368-8F4E-46B2-8171-722243E9931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Realização de </a:t>
          </a: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pesquisas</a:t>
          </a: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 que auxiliem as atividades horizontais a todas as unidades</a:t>
          </a:r>
        </a:p>
      </dgm:t>
    </dgm:pt>
    <dgm:pt modelId="{8EFB425C-E6A6-4843-88BA-7ED045BD8B17}" type="parTrans" cxnId="{EDB68FFD-1F45-42F8-B2A6-AF440EE8A38A}">
      <dgm:prSet/>
      <dgm:spPr/>
      <dgm:t>
        <a:bodyPr/>
        <a:lstStyle/>
        <a:p>
          <a:endParaRPr lang="pt-BR"/>
        </a:p>
      </dgm:t>
    </dgm:pt>
    <dgm:pt modelId="{CAA76097-5AAB-4FBA-9434-E07A20B24B2F}" type="sibTrans" cxnId="{EDB68FFD-1F45-42F8-B2A6-AF440EE8A38A}">
      <dgm:prSet/>
      <dgm:spPr/>
      <dgm:t>
        <a:bodyPr/>
        <a:lstStyle/>
        <a:p>
          <a:endParaRPr lang="pt-BR"/>
        </a:p>
      </dgm:t>
    </dgm:pt>
    <dgm:pt modelId="{FD7857FD-E716-4D7F-9D86-13DB2C6FCABE}" type="pres">
      <dgm:prSet presAssocID="{5C1FADF0-3506-43E6-B458-C51F32FCAC58}" presName="linear" presStyleCnt="0">
        <dgm:presLayoutVars>
          <dgm:animLvl val="lvl"/>
          <dgm:resizeHandles val="exact"/>
        </dgm:presLayoutVars>
      </dgm:prSet>
      <dgm:spPr/>
    </dgm:pt>
    <dgm:pt modelId="{FCA34E89-D27F-4C4C-A559-0563B41E92A3}" type="pres">
      <dgm:prSet presAssocID="{F70F8DC4-C1C1-4AFE-8570-02D7A491C6E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E4EB899-E9CA-4815-8165-E20E0DF332C7}" type="pres">
      <dgm:prSet presAssocID="{F70F8DC4-C1C1-4AFE-8570-02D7A491C6E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9329418-7FA4-484B-81C2-01DAE1198A22}" type="presOf" srcId="{403025FE-DD9A-48B3-A959-C7350D621F02}" destId="{8E4EB899-E9CA-4815-8165-E20E0DF332C7}" srcOrd="0" destOrd="0" presId="urn:microsoft.com/office/officeart/2005/8/layout/vList2"/>
    <dgm:cxn modelId="{83E66769-A640-4AAA-AAD1-A32075E97BB9}" type="presOf" srcId="{B856B0E7-8A2A-4F1B-A30D-3556EAD9ACDE}" destId="{8E4EB899-E9CA-4815-8165-E20E0DF332C7}" srcOrd="0" destOrd="3" presId="urn:microsoft.com/office/officeart/2005/8/layout/vList2"/>
    <dgm:cxn modelId="{9F820C59-746C-4A8F-B8A6-839E121B1C98}" srcId="{F70F8DC4-C1C1-4AFE-8570-02D7A491C6EA}" destId="{403025FE-DD9A-48B3-A959-C7350D621F02}" srcOrd="0" destOrd="0" parTransId="{92B6DC28-5671-42E8-AD0A-CCD9BF89A17A}" sibTransId="{2A4F960E-913B-46B4-B9DB-88BF1DBBAEDA}"/>
    <dgm:cxn modelId="{4D13BE7A-4C18-416B-ADA6-760BBE2BBCA3}" type="presOf" srcId="{EA2B4368-8F4E-46B2-8171-722243E99311}" destId="{8E4EB899-E9CA-4815-8165-E20E0DF332C7}" srcOrd="0" destOrd="4" presId="urn:microsoft.com/office/officeart/2005/8/layout/vList2"/>
    <dgm:cxn modelId="{287D9A9D-B96C-47DD-9B81-39A371647447}" type="presOf" srcId="{5C1FADF0-3506-43E6-B458-C51F32FCAC58}" destId="{FD7857FD-E716-4D7F-9D86-13DB2C6FCABE}" srcOrd="0" destOrd="0" presId="urn:microsoft.com/office/officeart/2005/8/layout/vList2"/>
    <dgm:cxn modelId="{D8B11EAF-499D-4550-B92D-C9B15AE641A9}" type="presOf" srcId="{F70F8DC4-C1C1-4AFE-8570-02D7A491C6EA}" destId="{FCA34E89-D27F-4C4C-A559-0563B41E92A3}" srcOrd="0" destOrd="0" presId="urn:microsoft.com/office/officeart/2005/8/layout/vList2"/>
    <dgm:cxn modelId="{7A8B25CF-7F6E-4CAA-840C-7D44FC0B639F}" srcId="{F70F8DC4-C1C1-4AFE-8570-02D7A491C6EA}" destId="{B856B0E7-8A2A-4F1B-A30D-3556EAD9ACDE}" srcOrd="3" destOrd="0" parTransId="{DE47FF00-B62D-4487-9102-2795E9896894}" sibTransId="{E02E3273-57DF-4C5E-B7AD-D40F5107BEED}"/>
    <dgm:cxn modelId="{7BD4BFDF-464E-4401-9B41-35F9FD7CFE1C}" srcId="{F70F8DC4-C1C1-4AFE-8570-02D7A491C6EA}" destId="{105BE469-1649-46FC-B326-6EEDC7700BCB}" srcOrd="2" destOrd="0" parTransId="{61DF7F16-032B-48E5-A7E4-F42FDE6B9E1D}" sibTransId="{93464967-949B-425D-B77A-88F8286C487C}"/>
    <dgm:cxn modelId="{7ADA6AE9-7660-457F-9439-E4FF53321562}" type="presOf" srcId="{946528A3-0B2B-4BB9-92B7-3D11C499588C}" destId="{8E4EB899-E9CA-4815-8165-E20E0DF332C7}" srcOrd="0" destOrd="1" presId="urn:microsoft.com/office/officeart/2005/8/layout/vList2"/>
    <dgm:cxn modelId="{4EB99BEA-26F1-4DDF-A493-190413795AD6}" srcId="{5C1FADF0-3506-43E6-B458-C51F32FCAC58}" destId="{F70F8DC4-C1C1-4AFE-8570-02D7A491C6EA}" srcOrd="0" destOrd="0" parTransId="{9E307BA0-4D17-46BA-866D-117DB3F3A9F5}" sibTransId="{95D232F3-A2B2-48B4-B9B0-7A151E737848}"/>
    <dgm:cxn modelId="{78F7F7F3-1721-4921-8867-2E0274668C42}" srcId="{F70F8DC4-C1C1-4AFE-8570-02D7A491C6EA}" destId="{946528A3-0B2B-4BB9-92B7-3D11C499588C}" srcOrd="1" destOrd="0" parTransId="{F7A766C5-5C34-4AE5-BB43-C74588786446}" sibTransId="{10368D18-51C6-40ED-8B50-1D49E7BD631C}"/>
    <dgm:cxn modelId="{EDB68FFD-1F45-42F8-B2A6-AF440EE8A38A}" srcId="{F70F8DC4-C1C1-4AFE-8570-02D7A491C6EA}" destId="{EA2B4368-8F4E-46B2-8171-722243E99311}" srcOrd="4" destOrd="0" parTransId="{8EFB425C-E6A6-4843-88BA-7ED045BD8B17}" sibTransId="{CAA76097-5AAB-4FBA-9434-E07A20B24B2F}"/>
    <dgm:cxn modelId="{E46F7EFE-3A99-4F49-8D80-145156E76EC7}" type="presOf" srcId="{105BE469-1649-46FC-B326-6EEDC7700BCB}" destId="{8E4EB899-E9CA-4815-8165-E20E0DF332C7}" srcOrd="0" destOrd="2" presId="urn:microsoft.com/office/officeart/2005/8/layout/vList2"/>
    <dgm:cxn modelId="{F535D100-3F4F-472B-9E71-FD6452053164}" type="presParOf" srcId="{FD7857FD-E716-4D7F-9D86-13DB2C6FCABE}" destId="{FCA34E89-D27F-4C4C-A559-0563B41E92A3}" srcOrd="0" destOrd="0" presId="urn:microsoft.com/office/officeart/2005/8/layout/vList2"/>
    <dgm:cxn modelId="{9C384A02-450E-4474-944C-AF230ADAC945}" type="presParOf" srcId="{FD7857FD-E716-4D7F-9D86-13DB2C6FCABE}" destId="{8E4EB899-E9CA-4815-8165-E20E0DF332C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9464D4-340E-44C1-8063-417B168D30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14215A2-6B9A-4429-B16B-84DF54A57201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dirty="0">
              <a:solidFill>
                <a:schemeClr val="bg1"/>
              </a:solidFill>
            </a:rPr>
            <a:t>Gestão Administrativa</a:t>
          </a:r>
        </a:p>
      </dgm:t>
    </dgm:pt>
    <dgm:pt modelId="{F6F3AB8C-06D8-4072-953E-B21791F60F7F}" type="parTrans" cxnId="{9972C361-AECF-411B-8843-252AFAA11CC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CF523D0F-F2F0-4026-8B79-9F0E213C0251}" type="sibTrans" cxnId="{9972C361-AECF-411B-8843-252AFAA11CC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F2DD735D-6BD9-4B21-A9C1-D5EA341DA21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rgbClr val="008000"/>
              </a:solidFill>
            </a:rPr>
            <a:t>Contato com autoridades 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internamente no Ministério e no exterior</a:t>
          </a:r>
        </a:p>
      </dgm:t>
    </dgm:pt>
    <dgm:pt modelId="{2C2A0B88-0CC5-4CC1-9024-7DF31D5117E1}" type="parTrans" cxnId="{974FD59D-571E-4C24-A47A-1D0A07A7C796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E494A5ED-1C2F-4225-B039-55CF450ECE64}" type="sibTrans" cxnId="{974FD59D-571E-4C24-A47A-1D0A07A7C796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DB709C68-2DCA-4878-8A6C-93C0A572EE3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Execução de </a:t>
          </a:r>
          <a:r>
            <a:rPr lang="pt-BR" sz="2300" kern="1200" dirty="0">
              <a:solidFill>
                <a:srgbClr val="008000"/>
              </a:solidFill>
            </a:rPr>
            <a:t>planejamento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pt-BR" sz="2300" kern="1200" dirty="0">
              <a:solidFill>
                <a:srgbClr val="008000"/>
              </a:solidFill>
            </a:rPr>
            <a:t>e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de </a:t>
          </a:r>
          <a:r>
            <a:rPr lang="pt-BR" sz="2300" kern="1200" dirty="0">
              <a:solidFill>
                <a:srgbClr val="008000"/>
              </a:solidFill>
            </a:rPr>
            <a:t>monitoramento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de </a:t>
          </a:r>
          <a:r>
            <a:rPr lang="pt-BR" sz="2300" kern="1200" dirty="0">
              <a:solidFill>
                <a:srgbClr val="1F497D">
                  <a:lumMod val="75000"/>
                </a:srgbClr>
              </a:solidFill>
              <a:latin typeface="Calibri"/>
              <a:ea typeface="+mn-ea"/>
              <a:cs typeface="+mn-cs"/>
            </a:rPr>
            <a:t>metas</a:t>
          </a:r>
        </a:p>
      </dgm:t>
    </dgm:pt>
    <dgm:pt modelId="{1A3F4227-6494-44D8-A180-787753CDEA58}" type="parTrans" cxnId="{B0196421-CA3C-47E8-957C-32DD4DC77B5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F58191E0-2248-4C87-839D-2832C9765553}" type="sibTrans" cxnId="{B0196421-CA3C-47E8-957C-32DD4DC77B5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AF817012-7156-4003-98FC-DC9B9E167173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Gestão do </a:t>
          </a:r>
          <a:r>
            <a:rPr lang="pt-BR" sz="2300" kern="1200" dirty="0">
              <a:solidFill>
                <a:srgbClr val="008000"/>
              </a:solidFill>
            </a:rPr>
            <a:t>orçamento</a:t>
          </a:r>
        </a:p>
      </dgm:t>
    </dgm:pt>
    <dgm:pt modelId="{7D5B9B02-0C5F-4B84-B32F-A2CC2FA78C56}" type="parTrans" cxnId="{FA3B78D3-B05F-43ED-939F-4DD910FF8388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3C6E7C48-6B23-4582-949D-785765BADAFC}" type="sibTrans" cxnId="{FA3B78D3-B05F-43ED-939F-4DD910FF8388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4EDE29BA-02AD-4D27-8B1B-DC8DA5BB2BE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Elaboração de </a:t>
          </a:r>
          <a:r>
            <a:rPr lang="pt-BR" sz="2300" kern="1200" dirty="0">
              <a:solidFill>
                <a:srgbClr val="008000"/>
              </a:solidFill>
            </a:rPr>
            <a:t>estatísticas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e informações sobre a defesa comercial e o interesse público no Brasil</a:t>
          </a:r>
        </a:p>
      </dgm:t>
    </dgm:pt>
    <dgm:pt modelId="{C50A02AB-D8C2-420F-8E4C-7EB308B2436B}" type="parTrans" cxnId="{CA90C151-7205-466A-A73E-3CFDE39E9E78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146435AF-D5AF-4C6C-AA41-65593CD3776A}" type="sibTrans" cxnId="{CA90C151-7205-466A-A73E-3CFDE39E9E78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E5FF67EB-1B76-4805-96DD-5E48475EFD6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Coordenação </a:t>
          </a:r>
          <a:r>
            <a:rPr lang="pt-BR" sz="2300" kern="1200" dirty="0">
              <a:solidFill>
                <a:srgbClr val="008000"/>
              </a:solidFill>
            </a:rPr>
            <a:t>seminários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pt-BR" sz="2300" kern="1200" dirty="0">
              <a:solidFill>
                <a:srgbClr val="008000"/>
              </a:solidFill>
            </a:rPr>
            <a:t>e cooperações técnicas 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com autoridades estrangeiras</a:t>
          </a:r>
        </a:p>
      </dgm:t>
    </dgm:pt>
    <dgm:pt modelId="{BA41F146-6495-407F-9356-73BFF147D6D6}" type="parTrans" cxnId="{E8C267E0-01AA-4711-A268-2AC9A53057B9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9511B2D4-D414-4BD8-8CBD-B7A09CACC88B}" type="sibTrans" cxnId="{E8C267E0-01AA-4711-A268-2AC9A53057B9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9E884151-1DD3-48E0-AD5D-C6149518DC9C}" type="pres">
      <dgm:prSet presAssocID="{739464D4-340E-44C1-8063-417B168D307E}" presName="linear" presStyleCnt="0">
        <dgm:presLayoutVars>
          <dgm:animLvl val="lvl"/>
          <dgm:resizeHandles val="exact"/>
        </dgm:presLayoutVars>
      </dgm:prSet>
      <dgm:spPr/>
    </dgm:pt>
    <dgm:pt modelId="{38205364-B8EA-49EE-9909-BB6E332B9836}" type="pres">
      <dgm:prSet presAssocID="{514215A2-6B9A-4429-B16B-84DF54A57201}" presName="parentText" presStyleLbl="node1" presStyleIdx="0" presStyleCnt="1" custLinFactNeighborX="-1876" custLinFactNeighborY="-797">
        <dgm:presLayoutVars>
          <dgm:chMax val="0"/>
          <dgm:bulletEnabled val="1"/>
        </dgm:presLayoutVars>
      </dgm:prSet>
      <dgm:spPr/>
    </dgm:pt>
    <dgm:pt modelId="{84FCC368-D678-42CF-8ECB-09749753A355}" type="pres">
      <dgm:prSet presAssocID="{514215A2-6B9A-4429-B16B-84DF54A5720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24C5601-7FAA-4492-868F-BA418A504CB6}" type="presOf" srcId="{739464D4-340E-44C1-8063-417B168D307E}" destId="{9E884151-1DD3-48E0-AD5D-C6149518DC9C}" srcOrd="0" destOrd="0" presId="urn:microsoft.com/office/officeart/2005/8/layout/vList2"/>
    <dgm:cxn modelId="{D3C53119-5842-43C7-A146-E3B0921F509A}" type="presOf" srcId="{DB709C68-2DCA-4878-8A6C-93C0A572EE3E}" destId="{84FCC368-D678-42CF-8ECB-09749753A355}" srcOrd="0" destOrd="1" presId="urn:microsoft.com/office/officeart/2005/8/layout/vList2"/>
    <dgm:cxn modelId="{B0196421-CA3C-47E8-957C-32DD4DC77B52}" srcId="{514215A2-6B9A-4429-B16B-84DF54A57201}" destId="{DB709C68-2DCA-4878-8A6C-93C0A572EE3E}" srcOrd="1" destOrd="0" parTransId="{1A3F4227-6494-44D8-A180-787753CDEA58}" sibTransId="{F58191E0-2248-4C87-839D-2832C9765553}"/>
    <dgm:cxn modelId="{E58BF227-81DB-43F2-8D8E-2D2F42826B6E}" type="presOf" srcId="{E5FF67EB-1B76-4805-96DD-5E48475EFD60}" destId="{84FCC368-D678-42CF-8ECB-09749753A355}" srcOrd="0" destOrd="4" presId="urn:microsoft.com/office/officeart/2005/8/layout/vList2"/>
    <dgm:cxn modelId="{E90DDE32-89B7-4741-9870-E93A6D149639}" type="presOf" srcId="{514215A2-6B9A-4429-B16B-84DF54A57201}" destId="{38205364-B8EA-49EE-9909-BB6E332B9836}" srcOrd="0" destOrd="0" presId="urn:microsoft.com/office/officeart/2005/8/layout/vList2"/>
    <dgm:cxn modelId="{9972C361-AECF-411B-8843-252AFAA11CC2}" srcId="{739464D4-340E-44C1-8063-417B168D307E}" destId="{514215A2-6B9A-4429-B16B-84DF54A57201}" srcOrd="0" destOrd="0" parTransId="{F6F3AB8C-06D8-4072-953E-B21791F60F7F}" sibTransId="{CF523D0F-F2F0-4026-8B79-9F0E213C0251}"/>
    <dgm:cxn modelId="{D0682D47-D395-4E8C-AB88-93D6BAD254B6}" type="presOf" srcId="{AF817012-7156-4003-98FC-DC9B9E167173}" destId="{84FCC368-D678-42CF-8ECB-09749753A355}" srcOrd="0" destOrd="2" presId="urn:microsoft.com/office/officeart/2005/8/layout/vList2"/>
    <dgm:cxn modelId="{CA90C151-7205-466A-A73E-3CFDE39E9E78}" srcId="{514215A2-6B9A-4429-B16B-84DF54A57201}" destId="{4EDE29BA-02AD-4D27-8B1B-DC8DA5BB2BE7}" srcOrd="3" destOrd="0" parTransId="{C50A02AB-D8C2-420F-8E4C-7EB308B2436B}" sibTransId="{146435AF-D5AF-4C6C-AA41-65593CD3776A}"/>
    <dgm:cxn modelId="{974FD59D-571E-4C24-A47A-1D0A07A7C796}" srcId="{514215A2-6B9A-4429-B16B-84DF54A57201}" destId="{F2DD735D-6BD9-4B21-A9C1-D5EA341DA212}" srcOrd="0" destOrd="0" parTransId="{2C2A0B88-0CC5-4CC1-9024-7DF31D5117E1}" sibTransId="{E494A5ED-1C2F-4225-B039-55CF450ECE64}"/>
    <dgm:cxn modelId="{0824299F-78D7-4D30-AF26-0CE385E72C0C}" type="presOf" srcId="{F2DD735D-6BD9-4B21-A9C1-D5EA341DA212}" destId="{84FCC368-D678-42CF-8ECB-09749753A355}" srcOrd="0" destOrd="0" presId="urn:microsoft.com/office/officeart/2005/8/layout/vList2"/>
    <dgm:cxn modelId="{B1AE0AA1-5E97-47A0-A865-DAA71F755BC4}" type="presOf" srcId="{4EDE29BA-02AD-4D27-8B1B-DC8DA5BB2BE7}" destId="{84FCC368-D678-42CF-8ECB-09749753A355}" srcOrd="0" destOrd="3" presId="urn:microsoft.com/office/officeart/2005/8/layout/vList2"/>
    <dgm:cxn modelId="{FA3B78D3-B05F-43ED-939F-4DD910FF8388}" srcId="{514215A2-6B9A-4429-B16B-84DF54A57201}" destId="{AF817012-7156-4003-98FC-DC9B9E167173}" srcOrd="2" destOrd="0" parTransId="{7D5B9B02-0C5F-4B84-B32F-A2CC2FA78C56}" sibTransId="{3C6E7C48-6B23-4582-949D-785765BADAFC}"/>
    <dgm:cxn modelId="{E8C267E0-01AA-4711-A268-2AC9A53057B9}" srcId="{514215A2-6B9A-4429-B16B-84DF54A57201}" destId="{E5FF67EB-1B76-4805-96DD-5E48475EFD60}" srcOrd="4" destOrd="0" parTransId="{BA41F146-6495-407F-9356-73BFF147D6D6}" sibTransId="{9511B2D4-D414-4BD8-8CBD-B7A09CACC88B}"/>
    <dgm:cxn modelId="{805BBA72-B365-4F46-AFE8-6A0E6ADEF5B6}" type="presParOf" srcId="{9E884151-1DD3-48E0-AD5D-C6149518DC9C}" destId="{38205364-B8EA-49EE-9909-BB6E332B9836}" srcOrd="0" destOrd="0" presId="urn:microsoft.com/office/officeart/2005/8/layout/vList2"/>
    <dgm:cxn modelId="{2BDC6D2E-360D-4114-BC5C-B925B5223D44}" type="presParOf" srcId="{9E884151-1DD3-48E0-AD5D-C6149518DC9C}" destId="{84FCC368-D678-42CF-8ECB-09749753A35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682265-E5AA-44C8-8EA4-4DCA66EBE84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A134F03-3417-4F4F-B08B-60A5A768C2EE}">
      <dgm:prSet phldrT="[Texto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sz="1800" b="1" dirty="0">
              <a:solidFill>
                <a:srgbClr val="92D050"/>
              </a:solidFill>
            </a:rPr>
            <a:t>PREVISIBILIDADE</a:t>
          </a:r>
          <a:endParaRPr lang="pt-BR" sz="1500" b="1" dirty="0">
            <a:solidFill>
              <a:srgbClr val="92D050"/>
            </a:solidFill>
          </a:endParaRPr>
        </a:p>
        <a:p>
          <a:pPr>
            <a:buFont typeface="Symbol" panose="05050102010706020507" pitchFamily="18" charset="2"/>
            <a:buChar char=""/>
          </a:pPr>
          <a:endParaRPr lang="pt-BR" sz="800" dirty="0"/>
        </a:p>
        <a:p>
          <a:pPr>
            <a:buFont typeface="Symbol" panose="05050102010706020507" pitchFamily="18" charset="2"/>
            <a:buChar char=""/>
          </a:pPr>
          <a:r>
            <a:rPr lang="pt-BR" sz="1500" dirty="0"/>
            <a:t>Entregas com prazos pré-definidos</a:t>
          </a:r>
        </a:p>
      </dgm:t>
    </dgm:pt>
    <dgm:pt modelId="{62B72038-1AE1-43F4-8548-0BDB4093D585}" type="parTrans" cxnId="{E7640F72-6181-4BBA-B923-43914565FDE7}">
      <dgm:prSet/>
      <dgm:spPr/>
      <dgm:t>
        <a:bodyPr/>
        <a:lstStyle/>
        <a:p>
          <a:endParaRPr lang="pt-BR"/>
        </a:p>
      </dgm:t>
    </dgm:pt>
    <dgm:pt modelId="{52A9CC31-15CC-4465-AAB5-D4E7A3726AE3}" type="sibTrans" cxnId="{E7640F72-6181-4BBA-B923-43914565FDE7}">
      <dgm:prSet/>
      <dgm:spPr/>
      <dgm:t>
        <a:bodyPr/>
        <a:lstStyle/>
        <a:p>
          <a:endParaRPr lang="pt-BR"/>
        </a:p>
      </dgm:t>
    </dgm:pt>
    <dgm:pt modelId="{1509BDF2-1AED-4EB6-B66E-B7B833351AB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sz="1800" b="1" dirty="0">
              <a:solidFill>
                <a:srgbClr val="92D050"/>
              </a:solidFill>
            </a:rPr>
            <a:t>ORGANIZAÇÃO</a:t>
          </a:r>
          <a:endParaRPr lang="pt-BR" sz="1400" b="1" dirty="0">
            <a:solidFill>
              <a:srgbClr val="92D050"/>
            </a:solidFill>
          </a:endParaRPr>
        </a:p>
        <a:p>
          <a:pPr>
            <a:buFont typeface="Symbol" panose="05050102010706020507" pitchFamily="18" charset="2"/>
            <a:buChar char=""/>
          </a:pPr>
          <a:endParaRPr lang="pt-BR" sz="800" dirty="0"/>
        </a:p>
        <a:p>
          <a:pPr>
            <a:buFont typeface="Symbol" panose="05050102010706020507" pitchFamily="18" charset="2"/>
            <a:buChar char=""/>
          </a:pPr>
          <a:r>
            <a:rPr lang="pt-BR" sz="1400" dirty="0"/>
            <a:t>Documentos com modelos, com margem para adaptações e aprimoramentos</a:t>
          </a:r>
        </a:p>
      </dgm:t>
    </dgm:pt>
    <dgm:pt modelId="{276B6B6B-8E34-41C9-A0BB-53D092BF1C98}" type="parTrans" cxnId="{4BE045FC-7E00-40DC-BCED-B7E5F1F40208}">
      <dgm:prSet/>
      <dgm:spPr/>
      <dgm:t>
        <a:bodyPr/>
        <a:lstStyle/>
        <a:p>
          <a:endParaRPr lang="pt-BR"/>
        </a:p>
      </dgm:t>
    </dgm:pt>
    <dgm:pt modelId="{DF4F6462-9184-4CEA-9D97-8DF91E14D64F}" type="sibTrans" cxnId="{4BE045FC-7E00-40DC-BCED-B7E5F1F40208}">
      <dgm:prSet/>
      <dgm:spPr/>
      <dgm:t>
        <a:bodyPr/>
        <a:lstStyle/>
        <a:p>
          <a:endParaRPr lang="pt-BR"/>
        </a:p>
      </dgm:t>
    </dgm:pt>
    <dgm:pt modelId="{239BB5CF-0BEF-4D71-8967-F65FD2DB4C9C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sz="1800" b="1" dirty="0">
              <a:solidFill>
                <a:srgbClr val="92D050"/>
              </a:solidFill>
            </a:rPr>
            <a:t>RECONHECIMENTO</a:t>
          </a:r>
          <a:endParaRPr lang="pt-BR" sz="1500" b="1" dirty="0">
            <a:solidFill>
              <a:srgbClr val="92D050"/>
            </a:solidFill>
          </a:endParaRPr>
        </a:p>
        <a:p>
          <a:pPr>
            <a:buFont typeface="Symbol" panose="05050102010706020507" pitchFamily="18" charset="2"/>
            <a:buChar char=""/>
          </a:pPr>
          <a:endParaRPr lang="pt-BR" sz="800" dirty="0"/>
        </a:p>
        <a:p>
          <a:pPr>
            <a:buFont typeface="Symbol" panose="05050102010706020507" pitchFamily="18" charset="2"/>
            <a:buChar char=""/>
          </a:pPr>
          <a:r>
            <a:rPr lang="pt-BR" sz="1500" dirty="0"/>
            <a:t>Contato direto com as chefias</a:t>
          </a:r>
        </a:p>
      </dgm:t>
    </dgm:pt>
    <dgm:pt modelId="{E2CA7389-6278-4726-82F6-D0EC4DB9A262}" type="parTrans" cxnId="{588082E6-BE4A-4C54-909F-649B5BF2F1DA}">
      <dgm:prSet/>
      <dgm:spPr/>
      <dgm:t>
        <a:bodyPr/>
        <a:lstStyle/>
        <a:p>
          <a:endParaRPr lang="pt-BR"/>
        </a:p>
      </dgm:t>
    </dgm:pt>
    <dgm:pt modelId="{E6DF2A6E-25D3-4527-B676-233939B21D2F}" type="sibTrans" cxnId="{588082E6-BE4A-4C54-909F-649B5BF2F1DA}">
      <dgm:prSet/>
      <dgm:spPr/>
      <dgm:t>
        <a:bodyPr/>
        <a:lstStyle/>
        <a:p>
          <a:endParaRPr lang="pt-BR"/>
        </a:p>
      </dgm:t>
    </dgm:pt>
    <dgm:pt modelId="{05AC42AD-3752-4A0E-95A0-729E045D447C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sz="1800" b="1" dirty="0">
              <a:solidFill>
                <a:srgbClr val="92D050"/>
              </a:solidFill>
            </a:rPr>
            <a:t>ATUALIZAÇÃO</a:t>
          </a:r>
          <a:endParaRPr lang="pt-BR" sz="1600" b="1" dirty="0">
            <a:solidFill>
              <a:srgbClr val="92D050"/>
            </a:solidFill>
          </a:endParaRPr>
        </a:p>
        <a:p>
          <a:pPr>
            <a:buFont typeface="Symbol" panose="05050102010706020507" pitchFamily="18" charset="2"/>
            <a:buChar char=""/>
          </a:pPr>
          <a:endParaRPr lang="pt-BR" sz="800" dirty="0"/>
        </a:p>
        <a:p>
          <a:pPr>
            <a:buFont typeface="Symbol" panose="05050102010706020507" pitchFamily="18" charset="2"/>
            <a:buChar char=""/>
          </a:pPr>
          <a:r>
            <a:rPr lang="pt-BR" sz="1600" dirty="0"/>
            <a:t>Treinamentos estruturados teóricos e </a:t>
          </a:r>
          <a:r>
            <a:rPr lang="pt-BR" sz="1600" dirty="0" err="1"/>
            <a:t>on-the-job</a:t>
          </a:r>
          <a:endParaRPr lang="pt-BR" sz="1600" dirty="0"/>
        </a:p>
      </dgm:t>
    </dgm:pt>
    <dgm:pt modelId="{E4C511B0-A346-4C44-B2F9-5094AC32F1FC}" type="parTrans" cxnId="{693B0AC3-D0AE-4600-887A-2AAFAC2740A5}">
      <dgm:prSet/>
      <dgm:spPr/>
      <dgm:t>
        <a:bodyPr/>
        <a:lstStyle/>
        <a:p>
          <a:endParaRPr lang="pt-BR"/>
        </a:p>
      </dgm:t>
    </dgm:pt>
    <dgm:pt modelId="{B563CE89-C25F-471E-9820-A71EC7890545}" type="sibTrans" cxnId="{693B0AC3-D0AE-4600-887A-2AAFAC2740A5}">
      <dgm:prSet/>
      <dgm:spPr/>
      <dgm:t>
        <a:bodyPr/>
        <a:lstStyle/>
        <a:p>
          <a:endParaRPr lang="pt-BR"/>
        </a:p>
      </dgm:t>
    </dgm:pt>
    <dgm:pt modelId="{C665E4A4-CCB7-49D6-97DE-09F7A7B29F8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sz="1600" b="1" kern="1200" dirty="0">
              <a:solidFill>
                <a:srgbClr val="92D050"/>
              </a:solidFill>
              <a:latin typeface="Calibri"/>
              <a:ea typeface="+mn-ea"/>
              <a:cs typeface="+mn-cs"/>
            </a:rPr>
            <a:t>RESULTADOS CONCRETOS</a:t>
          </a:r>
        </a:p>
        <a:p>
          <a:pPr>
            <a:buFont typeface="Symbol" panose="05050102010706020507" pitchFamily="18" charset="2"/>
            <a:buChar char=""/>
          </a:pPr>
          <a:r>
            <a:rPr lang="pt-BR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Produção direta de trabalhos finalísticos desde o início das atividades na Subsecretaria</a:t>
          </a:r>
          <a:endParaRPr lang="pt-BR" sz="1600" kern="1200" dirty="0">
            <a:solidFill>
              <a:srgbClr val="FF0000"/>
            </a:solidFill>
            <a:highlight>
              <a:srgbClr val="FFFF00"/>
            </a:highlight>
          </a:endParaRPr>
        </a:p>
      </dgm:t>
    </dgm:pt>
    <dgm:pt modelId="{9F0ECEFD-557F-41DE-9B52-51FFD1638D49}" type="parTrans" cxnId="{7BE51C2F-1B9B-49EE-A85C-91994B765751}">
      <dgm:prSet/>
      <dgm:spPr/>
      <dgm:t>
        <a:bodyPr/>
        <a:lstStyle/>
        <a:p>
          <a:endParaRPr lang="pt-BR"/>
        </a:p>
      </dgm:t>
    </dgm:pt>
    <dgm:pt modelId="{5C96981B-E68B-40CF-B61C-A09DD3E7FD2B}" type="sibTrans" cxnId="{7BE51C2F-1B9B-49EE-A85C-91994B765751}">
      <dgm:prSet/>
      <dgm:spPr/>
      <dgm:t>
        <a:bodyPr/>
        <a:lstStyle/>
        <a:p>
          <a:endParaRPr lang="pt-BR"/>
        </a:p>
      </dgm:t>
    </dgm:pt>
    <dgm:pt modelId="{554D58B4-B0CD-43B7-B62D-B7B443AC92A8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BR" sz="1800" b="1" dirty="0">
              <a:solidFill>
                <a:srgbClr val="92D050"/>
              </a:solidFill>
            </a:rPr>
            <a:t>HARMONIZAÇÃO</a:t>
          </a:r>
          <a:endParaRPr lang="pt-BR" sz="1600" b="1" dirty="0">
            <a:solidFill>
              <a:srgbClr val="92D050"/>
            </a:solidFill>
          </a:endParaRPr>
        </a:p>
        <a:p>
          <a:pPr>
            <a:buFont typeface="Symbol" panose="05050102010706020507" pitchFamily="18" charset="2"/>
            <a:buChar char=""/>
          </a:pPr>
          <a:endParaRPr lang="pt-BR" sz="800" dirty="0"/>
        </a:p>
        <a:p>
          <a:pPr>
            <a:buFont typeface="Symbol" panose="05050102010706020507" pitchFamily="18" charset="2"/>
            <a:buChar char=""/>
          </a:pPr>
          <a:r>
            <a:rPr lang="pt-BR" sz="1600" dirty="0"/>
            <a:t>Orientações internas, reuniões em equipe e discussões aprofundadas</a:t>
          </a:r>
        </a:p>
      </dgm:t>
    </dgm:pt>
    <dgm:pt modelId="{5177C3FD-154F-4499-824A-B410432C3871}" type="parTrans" cxnId="{86261F64-E40A-4E24-A27E-4605610172F9}">
      <dgm:prSet/>
      <dgm:spPr/>
      <dgm:t>
        <a:bodyPr/>
        <a:lstStyle/>
        <a:p>
          <a:endParaRPr lang="pt-BR"/>
        </a:p>
      </dgm:t>
    </dgm:pt>
    <dgm:pt modelId="{C9334C0D-3425-42F2-B224-5A628AEF5E77}" type="sibTrans" cxnId="{86261F64-E40A-4E24-A27E-4605610172F9}">
      <dgm:prSet/>
      <dgm:spPr/>
      <dgm:t>
        <a:bodyPr/>
        <a:lstStyle/>
        <a:p>
          <a:endParaRPr lang="pt-BR"/>
        </a:p>
      </dgm:t>
    </dgm:pt>
    <dgm:pt modelId="{FD6BCD18-90E6-4F99-8016-C34E0DB45937}" type="pres">
      <dgm:prSet presAssocID="{F9682265-E5AA-44C8-8EA4-4DCA66EBE845}" presName="diagram" presStyleCnt="0">
        <dgm:presLayoutVars>
          <dgm:dir/>
          <dgm:resizeHandles val="exact"/>
        </dgm:presLayoutVars>
      </dgm:prSet>
      <dgm:spPr/>
    </dgm:pt>
    <dgm:pt modelId="{BE49582A-3279-44BB-B1A3-36A2EEBE3E90}" type="pres">
      <dgm:prSet presAssocID="{AA134F03-3417-4F4F-B08B-60A5A768C2EE}" presName="node" presStyleLbl="node1" presStyleIdx="0" presStyleCnt="6">
        <dgm:presLayoutVars>
          <dgm:bulletEnabled val="1"/>
        </dgm:presLayoutVars>
      </dgm:prSet>
      <dgm:spPr/>
    </dgm:pt>
    <dgm:pt modelId="{08462D8B-2527-479D-A486-97DC2E498E69}" type="pres">
      <dgm:prSet presAssocID="{52A9CC31-15CC-4465-AAB5-D4E7A3726AE3}" presName="sibTrans" presStyleCnt="0"/>
      <dgm:spPr/>
    </dgm:pt>
    <dgm:pt modelId="{8D459F35-69DE-44B2-85BA-09A1673E8009}" type="pres">
      <dgm:prSet presAssocID="{1509BDF2-1AED-4EB6-B66E-B7B833351ABD}" presName="node" presStyleLbl="node1" presStyleIdx="1" presStyleCnt="6">
        <dgm:presLayoutVars>
          <dgm:bulletEnabled val="1"/>
        </dgm:presLayoutVars>
      </dgm:prSet>
      <dgm:spPr/>
    </dgm:pt>
    <dgm:pt modelId="{929AB4EF-A2F9-4C0F-BD49-BCABC1B19735}" type="pres">
      <dgm:prSet presAssocID="{DF4F6462-9184-4CEA-9D97-8DF91E14D64F}" presName="sibTrans" presStyleCnt="0"/>
      <dgm:spPr/>
    </dgm:pt>
    <dgm:pt modelId="{B6A4D068-419D-4A18-87B9-94C995BDEED5}" type="pres">
      <dgm:prSet presAssocID="{239BB5CF-0BEF-4D71-8967-F65FD2DB4C9C}" presName="node" presStyleLbl="node1" presStyleIdx="2" presStyleCnt="6">
        <dgm:presLayoutVars>
          <dgm:bulletEnabled val="1"/>
        </dgm:presLayoutVars>
      </dgm:prSet>
      <dgm:spPr/>
    </dgm:pt>
    <dgm:pt modelId="{07A3A215-8622-476C-9370-4D70481BAC42}" type="pres">
      <dgm:prSet presAssocID="{E6DF2A6E-25D3-4527-B676-233939B21D2F}" presName="sibTrans" presStyleCnt="0"/>
      <dgm:spPr/>
    </dgm:pt>
    <dgm:pt modelId="{BEB5544B-8E56-4721-A451-8AD8A1F661EF}" type="pres">
      <dgm:prSet presAssocID="{05AC42AD-3752-4A0E-95A0-729E045D447C}" presName="node" presStyleLbl="node1" presStyleIdx="3" presStyleCnt="6">
        <dgm:presLayoutVars>
          <dgm:bulletEnabled val="1"/>
        </dgm:presLayoutVars>
      </dgm:prSet>
      <dgm:spPr/>
    </dgm:pt>
    <dgm:pt modelId="{9C437FE3-40A3-4221-B9DB-4A201670FBFF}" type="pres">
      <dgm:prSet presAssocID="{B563CE89-C25F-471E-9820-A71EC7890545}" presName="sibTrans" presStyleCnt="0"/>
      <dgm:spPr/>
    </dgm:pt>
    <dgm:pt modelId="{FAAB4620-BD6A-4C8C-8921-E9C02D3D3668}" type="pres">
      <dgm:prSet presAssocID="{C665E4A4-CCB7-49D6-97DE-09F7A7B29F81}" presName="node" presStyleLbl="node1" presStyleIdx="4" presStyleCnt="6">
        <dgm:presLayoutVars>
          <dgm:bulletEnabled val="1"/>
        </dgm:presLayoutVars>
      </dgm:prSet>
      <dgm:spPr/>
    </dgm:pt>
    <dgm:pt modelId="{AC8CB39B-7E52-441B-B952-C061613FE4E2}" type="pres">
      <dgm:prSet presAssocID="{5C96981B-E68B-40CF-B61C-A09DD3E7FD2B}" presName="sibTrans" presStyleCnt="0"/>
      <dgm:spPr/>
    </dgm:pt>
    <dgm:pt modelId="{F00B7DDB-4B8C-48E7-8C94-048460B12DC0}" type="pres">
      <dgm:prSet presAssocID="{554D58B4-B0CD-43B7-B62D-B7B443AC92A8}" presName="node" presStyleLbl="node1" presStyleIdx="5" presStyleCnt="6">
        <dgm:presLayoutVars>
          <dgm:bulletEnabled val="1"/>
        </dgm:presLayoutVars>
      </dgm:prSet>
      <dgm:spPr/>
    </dgm:pt>
  </dgm:ptLst>
  <dgm:cxnLst>
    <dgm:cxn modelId="{6FE86E01-1B61-44A6-8A7D-2682DC7541F3}" type="presOf" srcId="{239BB5CF-0BEF-4D71-8967-F65FD2DB4C9C}" destId="{B6A4D068-419D-4A18-87B9-94C995BDEED5}" srcOrd="0" destOrd="0" presId="urn:microsoft.com/office/officeart/2005/8/layout/default"/>
    <dgm:cxn modelId="{66317717-0C57-4FE7-9EE0-4B9CEE630476}" type="presOf" srcId="{05AC42AD-3752-4A0E-95A0-729E045D447C}" destId="{BEB5544B-8E56-4721-A451-8AD8A1F661EF}" srcOrd="0" destOrd="0" presId="urn:microsoft.com/office/officeart/2005/8/layout/default"/>
    <dgm:cxn modelId="{7BE51C2F-1B9B-49EE-A85C-91994B765751}" srcId="{F9682265-E5AA-44C8-8EA4-4DCA66EBE845}" destId="{C665E4A4-CCB7-49D6-97DE-09F7A7B29F81}" srcOrd="4" destOrd="0" parTransId="{9F0ECEFD-557F-41DE-9B52-51FFD1638D49}" sibTransId="{5C96981B-E68B-40CF-B61C-A09DD3E7FD2B}"/>
    <dgm:cxn modelId="{8D827B2F-178D-48F4-B9BA-1874EC6444E8}" type="presOf" srcId="{F9682265-E5AA-44C8-8EA4-4DCA66EBE845}" destId="{FD6BCD18-90E6-4F99-8016-C34E0DB45937}" srcOrd="0" destOrd="0" presId="urn:microsoft.com/office/officeart/2005/8/layout/default"/>
    <dgm:cxn modelId="{86261F64-E40A-4E24-A27E-4605610172F9}" srcId="{F9682265-E5AA-44C8-8EA4-4DCA66EBE845}" destId="{554D58B4-B0CD-43B7-B62D-B7B443AC92A8}" srcOrd="5" destOrd="0" parTransId="{5177C3FD-154F-4499-824A-B410432C3871}" sibTransId="{C9334C0D-3425-42F2-B224-5A628AEF5E77}"/>
    <dgm:cxn modelId="{07659949-64C4-43A2-A8A1-04727C0EC009}" type="presOf" srcId="{1509BDF2-1AED-4EB6-B66E-B7B833351ABD}" destId="{8D459F35-69DE-44B2-85BA-09A1673E8009}" srcOrd="0" destOrd="0" presId="urn:microsoft.com/office/officeart/2005/8/layout/default"/>
    <dgm:cxn modelId="{E7640F72-6181-4BBA-B923-43914565FDE7}" srcId="{F9682265-E5AA-44C8-8EA4-4DCA66EBE845}" destId="{AA134F03-3417-4F4F-B08B-60A5A768C2EE}" srcOrd="0" destOrd="0" parTransId="{62B72038-1AE1-43F4-8548-0BDB4093D585}" sibTransId="{52A9CC31-15CC-4465-AAB5-D4E7A3726AE3}"/>
    <dgm:cxn modelId="{E761E277-E91B-44B5-974E-F1EA14D3E13F}" type="presOf" srcId="{AA134F03-3417-4F4F-B08B-60A5A768C2EE}" destId="{BE49582A-3279-44BB-B1A3-36A2EEBE3E90}" srcOrd="0" destOrd="0" presId="urn:microsoft.com/office/officeart/2005/8/layout/default"/>
    <dgm:cxn modelId="{7208028E-DE3B-4E4D-8DFD-2597E482C985}" type="presOf" srcId="{554D58B4-B0CD-43B7-B62D-B7B443AC92A8}" destId="{F00B7DDB-4B8C-48E7-8C94-048460B12DC0}" srcOrd="0" destOrd="0" presId="urn:microsoft.com/office/officeart/2005/8/layout/default"/>
    <dgm:cxn modelId="{693B0AC3-D0AE-4600-887A-2AAFAC2740A5}" srcId="{F9682265-E5AA-44C8-8EA4-4DCA66EBE845}" destId="{05AC42AD-3752-4A0E-95A0-729E045D447C}" srcOrd="3" destOrd="0" parTransId="{E4C511B0-A346-4C44-B2F9-5094AC32F1FC}" sibTransId="{B563CE89-C25F-471E-9820-A71EC7890545}"/>
    <dgm:cxn modelId="{DAF408C8-5580-421F-850A-3FE029A2AECF}" type="presOf" srcId="{C665E4A4-CCB7-49D6-97DE-09F7A7B29F81}" destId="{FAAB4620-BD6A-4C8C-8921-E9C02D3D3668}" srcOrd="0" destOrd="0" presId="urn:microsoft.com/office/officeart/2005/8/layout/default"/>
    <dgm:cxn modelId="{588082E6-BE4A-4C54-909F-649B5BF2F1DA}" srcId="{F9682265-E5AA-44C8-8EA4-4DCA66EBE845}" destId="{239BB5CF-0BEF-4D71-8967-F65FD2DB4C9C}" srcOrd="2" destOrd="0" parTransId="{E2CA7389-6278-4726-82F6-D0EC4DB9A262}" sibTransId="{E6DF2A6E-25D3-4527-B676-233939B21D2F}"/>
    <dgm:cxn modelId="{4BE045FC-7E00-40DC-BCED-B7E5F1F40208}" srcId="{F9682265-E5AA-44C8-8EA4-4DCA66EBE845}" destId="{1509BDF2-1AED-4EB6-B66E-B7B833351ABD}" srcOrd="1" destOrd="0" parTransId="{276B6B6B-8E34-41C9-A0BB-53D092BF1C98}" sibTransId="{DF4F6462-9184-4CEA-9D97-8DF91E14D64F}"/>
    <dgm:cxn modelId="{D36E693B-B459-40D6-BA74-62C39628E93F}" type="presParOf" srcId="{FD6BCD18-90E6-4F99-8016-C34E0DB45937}" destId="{BE49582A-3279-44BB-B1A3-36A2EEBE3E90}" srcOrd="0" destOrd="0" presId="urn:microsoft.com/office/officeart/2005/8/layout/default"/>
    <dgm:cxn modelId="{6BA3B4D9-D452-4461-9912-0324DCC500C4}" type="presParOf" srcId="{FD6BCD18-90E6-4F99-8016-C34E0DB45937}" destId="{08462D8B-2527-479D-A486-97DC2E498E69}" srcOrd="1" destOrd="0" presId="urn:microsoft.com/office/officeart/2005/8/layout/default"/>
    <dgm:cxn modelId="{892E726A-097F-46C0-80D5-C32FB0618419}" type="presParOf" srcId="{FD6BCD18-90E6-4F99-8016-C34E0DB45937}" destId="{8D459F35-69DE-44B2-85BA-09A1673E8009}" srcOrd="2" destOrd="0" presId="urn:microsoft.com/office/officeart/2005/8/layout/default"/>
    <dgm:cxn modelId="{7EE6DC7A-324F-463E-B03E-0FECFB6E9E56}" type="presParOf" srcId="{FD6BCD18-90E6-4F99-8016-C34E0DB45937}" destId="{929AB4EF-A2F9-4C0F-BD49-BCABC1B19735}" srcOrd="3" destOrd="0" presId="urn:microsoft.com/office/officeart/2005/8/layout/default"/>
    <dgm:cxn modelId="{8F958B85-830E-463B-A34F-71EFF8162CC8}" type="presParOf" srcId="{FD6BCD18-90E6-4F99-8016-C34E0DB45937}" destId="{B6A4D068-419D-4A18-87B9-94C995BDEED5}" srcOrd="4" destOrd="0" presId="urn:microsoft.com/office/officeart/2005/8/layout/default"/>
    <dgm:cxn modelId="{FB3B807C-84EF-4C70-A30F-1DB9BCA7221D}" type="presParOf" srcId="{FD6BCD18-90E6-4F99-8016-C34E0DB45937}" destId="{07A3A215-8622-476C-9370-4D70481BAC42}" srcOrd="5" destOrd="0" presId="urn:microsoft.com/office/officeart/2005/8/layout/default"/>
    <dgm:cxn modelId="{3E06F7C2-E7BE-42DC-8DBB-D7BAB3BD74C7}" type="presParOf" srcId="{FD6BCD18-90E6-4F99-8016-C34E0DB45937}" destId="{BEB5544B-8E56-4721-A451-8AD8A1F661EF}" srcOrd="6" destOrd="0" presId="urn:microsoft.com/office/officeart/2005/8/layout/default"/>
    <dgm:cxn modelId="{20354040-7EB3-46CF-B22F-003C04EF5FF0}" type="presParOf" srcId="{FD6BCD18-90E6-4F99-8016-C34E0DB45937}" destId="{9C437FE3-40A3-4221-B9DB-4A201670FBFF}" srcOrd="7" destOrd="0" presId="urn:microsoft.com/office/officeart/2005/8/layout/default"/>
    <dgm:cxn modelId="{A684BDFC-96E9-41D8-B1A8-7BA37229489A}" type="presParOf" srcId="{FD6BCD18-90E6-4F99-8016-C34E0DB45937}" destId="{FAAB4620-BD6A-4C8C-8921-E9C02D3D3668}" srcOrd="8" destOrd="0" presId="urn:microsoft.com/office/officeart/2005/8/layout/default"/>
    <dgm:cxn modelId="{39DC3BD6-F73A-4C28-AB3D-4E89285DA048}" type="presParOf" srcId="{FD6BCD18-90E6-4F99-8016-C34E0DB45937}" destId="{AC8CB39B-7E52-441B-B952-C061613FE4E2}" srcOrd="9" destOrd="0" presId="urn:microsoft.com/office/officeart/2005/8/layout/default"/>
    <dgm:cxn modelId="{F4F8F5C9-6C54-4B37-A0B5-07CDBFABF155}" type="presParOf" srcId="{FD6BCD18-90E6-4F99-8016-C34E0DB45937}" destId="{F00B7DDB-4B8C-48E7-8C94-048460B12DC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85DC3F-B657-47D0-AEFC-AEB797D95DB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22BE9EA-5796-4851-9DCC-46AA25BCAF96}">
      <dgm:prSet phldrT="[Texto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pt-BR" sz="24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Publicação de </a:t>
          </a:r>
          <a:r>
            <a:rPr kumimoji="0" lang="pt-BR" sz="2400" b="0" i="0" u="none" strike="noStrike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rPr>
            <a:t>Guias</a:t>
          </a:r>
          <a:endParaRPr lang="pt-BR" sz="2400" dirty="0">
            <a:solidFill>
              <a:srgbClr val="92D050"/>
            </a:solidFill>
            <a:latin typeface="+mn-lt"/>
          </a:endParaRPr>
        </a:p>
      </dgm:t>
    </dgm:pt>
    <dgm:pt modelId="{CEFA97D2-5C6F-4AEE-ACA9-ABE2A6D1E727}" type="parTrans" cxnId="{84D9496A-BFDA-4792-B1AE-26A4610D0F63}">
      <dgm:prSet/>
      <dgm:spPr/>
      <dgm:t>
        <a:bodyPr/>
        <a:lstStyle/>
        <a:p>
          <a:endParaRPr lang="pt-BR"/>
        </a:p>
      </dgm:t>
    </dgm:pt>
    <dgm:pt modelId="{8FEBBBCF-3C01-4082-81C6-844055175892}" type="sibTrans" cxnId="{84D9496A-BFDA-4792-B1AE-26A4610D0F63}">
      <dgm:prSet/>
      <dgm:spPr/>
      <dgm:t>
        <a:bodyPr/>
        <a:lstStyle/>
        <a:p>
          <a:endParaRPr lang="pt-BR"/>
        </a:p>
      </dgm:t>
    </dgm:pt>
    <dgm:pt modelId="{405A5C0C-BC91-422C-B5B1-323504B24C1D}">
      <dgm:prSet custT="1"/>
      <dgm:spPr/>
      <dgm:t>
        <a:bodyPr/>
        <a:lstStyle/>
        <a:p>
          <a:r>
            <a:rPr kumimoji="0" lang="pt-BR" sz="24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Definição de critérios para análise de </a:t>
          </a:r>
          <a:r>
            <a:rPr kumimoji="0" lang="pt-BR" sz="2400" b="0" i="0" u="none" strike="noStrike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rPr>
            <a:t>interesse público</a:t>
          </a:r>
          <a:r>
            <a:rPr kumimoji="0" lang="pt-BR" sz="24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e de novos fluxos processuais</a:t>
          </a:r>
        </a:p>
      </dgm:t>
    </dgm:pt>
    <dgm:pt modelId="{DEB6A254-9709-42E7-84CB-1161741AFFEA}" type="parTrans" cxnId="{68CF14E0-228C-4618-BB6B-118F823854B6}">
      <dgm:prSet/>
      <dgm:spPr/>
      <dgm:t>
        <a:bodyPr/>
        <a:lstStyle/>
        <a:p>
          <a:endParaRPr lang="pt-BR"/>
        </a:p>
      </dgm:t>
    </dgm:pt>
    <dgm:pt modelId="{66FF4ACC-50CC-4ABD-AF51-033F32F9FEE4}" type="sibTrans" cxnId="{68CF14E0-228C-4618-BB6B-118F823854B6}">
      <dgm:prSet/>
      <dgm:spPr/>
      <dgm:t>
        <a:bodyPr/>
        <a:lstStyle/>
        <a:p>
          <a:endParaRPr lang="pt-BR"/>
        </a:p>
      </dgm:t>
    </dgm:pt>
    <dgm:pt modelId="{9DE571BB-E069-420A-A958-3E4689BEEDD0}">
      <dgm:prSet custT="1"/>
      <dgm:spPr/>
      <dgm:t>
        <a:bodyPr/>
        <a:lstStyle/>
        <a:p>
          <a:r>
            <a:rPr kumimoji="0" lang="pt-BR" sz="2400" b="0" i="0" u="none" strike="noStrike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rPr>
            <a:t>Negociações</a:t>
          </a:r>
          <a:r>
            <a:rPr kumimoji="0" lang="pt-BR" sz="24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de capítulos de defesa comercial</a:t>
          </a:r>
        </a:p>
      </dgm:t>
    </dgm:pt>
    <dgm:pt modelId="{366A7646-496A-4929-91F2-0979D6A288EF}" type="parTrans" cxnId="{1F317B63-B4F1-4D78-B40C-D662C87EA3B9}">
      <dgm:prSet/>
      <dgm:spPr/>
      <dgm:t>
        <a:bodyPr/>
        <a:lstStyle/>
        <a:p>
          <a:endParaRPr lang="pt-BR"/>
        </a:p>
      </dgm:t>
    </dgm:pt>
    <dgm:pt modelId="{15329318-BE7D-442D-8495-318BFA5B701A}" type="sibTrans" cxnId="{1F317B63-B4F1-4D78-B40C-D662C87EA3B9}">
      <dgm:prSet/>
      <dgm:spPr/>
      <dgm:t>
        <a:bodyPr/>
        <a:lstStyle/>
        <a:p>
          <a:endParaRPr lang="pt-BR"/>
        </a:p>
      </dgm:t>
    </dgm:pt>
    <dgm:pt modelId="{F69129A3-1A34-4447-A94A-AB6F43B3DAA0}">
      <dgm:prSet custT="1"/>
      <dgm:spPr/>
      <dgm:t>
        <a:bodyPr/>
        <a:lstStyle/>
        <a:p>
          <a:r>
            <a:rPr lang="pt-BR" sz="2400" dirty="0">
              <a:solidFill>
                <a:schemeClr val="bg1"/>
              </a:solidFill>
              <a:latin typeface="+mn-lt"/>
            </a:rPr>
            <a:t>Novas </a:t>
          </a:r>
          <a:r>
            <a:rPr lang="pt-BR" sz="2400" dirty="0">
              <a:solidFill>
                <a:srgbClr val="92D050"/>
              </a:solidFill>
              <a:latin typeface="+mn-lt"/>
            </a:rPr>
            <a:t>capacitações</a:t>
          </a:r>
          <a:r>
            <a:rPr lang="pt-BR" sz="2400" dirty="0">
              <a:solidFill>
                <a:schemeClr val="bg1"/>
              </a:solidFill>
              <a:latin typeface="+mn-lt"/>
            </a:rPr>
            <a:t> em interesse público e defesa comercial</a:t>
          </a:r>
        </a:p>
      </dgm:t>
    </dgm:pt>
    <dgm:pt modelId="{1ADF39CC-82EF-4D93-9A08-4E779193C101}" type="parTrans" cxnId="{338639F2-9F8C-48EB-B059-C9402D895A1E}">
      <dgm:prSet/>
      <dgm:spPr/>
      <dgm:t>
        <a:bodyPr/>
        <a:lstStyle/>
        <a:p>
          <a:endParaRPr lang="pt-BR"/>
        </a:p>
      </dgm:t>
    </dgm:pt>
    <dgm:pt modelId="{F3827D9C-C936-4991-B9BC-ADEE3291BFCC}" type="sibTrans" cxnId="{338639F2-9F8C-48EB-B059-C9402D895A1E}">
      <dgm:prSet/>
      <dgm:spPr/>
      <dgm:t>
        <a:bodyPr/>
        <a:lstStyle/>
        <a:p>
          <a:endParaRPr lang="pt-BR"/>
        </a:p>
      </dgm:t>
    </dgm:pt>
    <dgm:pt modelId="{4F510C5A-96EA-4D8A-8114-6EF0CDFA833A}" type="pres">
      <dgm:prSet presAssocID="{1485DC3F-B657-47D0-AEFC-AEB797D95DB5}" presName="diagram" presStyleCnt="0">
        <dgm:presLayoutVars>
          <dgm:dir/>
          <dgm:resizeHandles val="exact"/>
        </dgm:presLayoutVars>
      </dgm:prSet>
      <dgm:spPr/>
    </dgm:pt>
    <dgm:pt modelId="{06DD961D-9D41-4AB4-92C3-C63521543BE6}" type="pres">
      <dgm:prSet presAssocID="{422BE9EA-5796-4851-9DCC-46AA25BCAF96}" presName="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B6447908-3650-4119-A4A4-7482CEC057EC}" type="pres">
      <dgm:prSet presAssocID="{8FEBBBCF-3C01-4082-81C6-844055175892}" presName="sibTrans" presStyleCnt="0"/>
      <dgm:spPr/>
    </dgm:pt>
    <dgm:pt modelId="{220A237F-E523-4301-9532-4F2658689D0E}" type="pres">
      <dgm:prSet presAssocID="{405A5C0C-BC91-422C-B5B1-323504B24C1D}" presName="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85C9A1FA-9BAD-47F8-AA0B-355411DF9DD8}" type="pres">
      <dgm:prSet presAssocID="{66FF4ACC-50CC-4ABD-AF51-033F32F9FEE4}" presName="sibTrans" presStyleCnt="0"/>
      <dgm:spPr/>
    </dgm:pt>
    <dgm:pt modelId="{6F9DE8D8-7601-45C1-ABF9-40678AFB8385}" type="pres">
      <dgm:prSet presAssocID="{9DE571BB-E069-420A-A958-3E4689BEEDD0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562A6601-8C45-42F4-BBD6-942B0B004820}" type="pres">
      <dgm:prSet presAssocID="{15329318-BE7D-442D-8495-318BFA5B701A}" presName="sibTrans" presStyleCnt="0"/>
      <dgm:spPr/>
    </dgm:pt>
    <dgm:pt modelId="{3C70C7A4-06C5-4CF2-B801-BC8A854A6E0F}" type="pres">
      <dgm:prSet presAssocID="{F69129A3-1A34-4447-A94A-AB6F43B3DAA0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F317B63-B4F1-4D78-B40C-D662C87EA3B9}" srcId="{1485DC3F-B657-47D0-AEFC-AEB797D95DB5}" destId="{9DE571BB-E069-420A-A958-3E4689BEEDD0}" srcOrd="2" destOrd="0" parTransId="{366A7646-496A-4929-91F2-0979D6A288EF}" sibTransId="{15329318-BE7D-442D-8495-318BFA5B701A}"/>
    <dgm:cxn modelId="{84D9496A-BFDA-4792-B1AE-26A4610D0F63}" srcId="{1485DC3F-B657-47D0-AEFC-AEB797D95DB5}" destId="{422BE9EA-5796-4851-9DCC-46AA25BCAF96}" srcOrd="0" destOrd="0" parTransId="{CEFA97D2-5C6F-4AEE-ACA9-ABE2A6D1E727}" sibTransId="{8FEBBBCF-3C01-4082-81C6-844055175892}"/>
    <dgm:cxn modelId="{4B45A096-D380-408E-94E5-F6ED0989E7A3}" type="presOf" srcId="{F69129A3-1A34-4447-A94A-AB6F43B3DAA0}" destId="{3C70C7A4-06C5-4CF2-B801-BC8A854A6E0F}" srcOrd="0" destOrd="0" presId="urn:microsoft.com/office/officeart/2005/8/layout/default"/>
    <dgm:cxn modelId="{83A289DD-6851-45F9-85B8-34B7282A44B1}" type="presOf" srcId="{1485DC3F-B657-47D0-AEFC-AEB797D95DB5}" destId="{4F510C5A-96EA-4D8A-8114-6EF0CDFA833A}" srcOrd="0" destOrd="0" presId="urn:microsoft.com/office/officeart/2005/8/layout/default"/>
    <dgm:cxn modelId="{68CF14E0-228C-4618-BB6B-118F823854B6}" srcId="{1485DC3F-B657-47D0-AEFC-AEB797D95DB5}" destId="{405A5C0C-BC91-422C-B5B1-323504B24C1D}" srcOrd="1" destOrd="0" parTransId="{DEB6A254-9709-42E7-84CB-1161741AFFEA}" sibTransId="{66FF4ACC-50CC-4ABD-AF51-033F32F9FEE4}"/>
    <dgm:cxn modelId="{F71ACDEA-54A0-46AE-8A55-5973A6812642}" type="presOf" srcId="{422BE9EA-5796-4851-9DCC-46AA25BCAF96}" destId="{06DD961D-9D41-4AB4-92C3-C63521543BE6}" srcOrd="0" destOrd="0" presId="urn:microsoft.com/office/officeart/2005/8/layout/default"/>
    <dgm:cxn modelId="{A21D23EF-E33C-4AE5-9138-C14CD9C0A873}" type="presOf" srcId="{9DE571BB-E069-420A-A958-3E4689BEEDD0}" destId="{6F9DE8D8-7601-45C1-ABF9-40678AFB8385}" srcOrd="0" destOrd="0" presId="urn:microsoft.com/office/officeart/2005/8/layout/default"/>
    <dgm:cxn modelId="{338639F2-9F8C-48EB-B059-C9402D895A1E}" srcId="{1485DC3F-B657-47D0-AEFC-AEB797D95DB5}" destId="{F69129A3-1A34-4447-A94A-AB6F43B3DAA0}" srcOrd="3" destOrd="0" parTransId="{1ADF39CC-82EF-4D93-9A08-4E779193C101}" sibTransId="{F3827D9C-C936-4991-B9BC-ADEE3291BFCC}"/>
    <dgm:cxn modelId="{2AC396FA-D06F-4457-A3A0-DF184877A6D6}" type="presOf" srcId="{405A5C0C-BC91-422C-B5B1-323504B24C1D}" destId="{220A237F-E523-4301-9532-4F2658689D0E}" srcOrd="0" destOrd="0" presId="urn:microsoft.com/office/officeart/2005/8/layout/default"/>
    <dgm:cxn modelId="{A8E8FE3D-0815-427F-B7C9-EF89A33D5A4C}" type="presParOf" srcId="{4F510C5A-96EA-4D8A-8114-6EF0CDFA833A}" destId="{06DD961D-9D41-4AB4-92C3-C63521543BE6}" srcOrd="0" destOrd="0" presId="urn:microsoft.com/office/officeart/2005/8/layout/default"/>
    <dgm:cxn modelId="{EC48DDC7-3F81-447F-BE52-F53D1B0780E5}" type="presParOf" srcId="{4F510C5A-96EA-4D8A-8114-6EF0CDFA833A}" destId="{B6447908-3650-4119-A4A4-7482CEC057EC}" srcOrd="1" destOrd="0" presId="urn:microsoft.com/office/officeart/2005/8/layout/default"/>
    <dgm:cxn modelId="{DB76FA48-F0D8-4392-B699-F62D5E456E2C}" type="presParOf" srcId="{4F510C5A-96EA-4D8A-8114-6EF0CDFA833A}" destId="{220A237F-E523-4301-9532-4F2658689D0E}" srcOrd="2" destOrd="0" presId="urn:microsoft.com/office/officeart/2005/8/layout/default"/>
    <dgm:cxn modelId="{836B61FB-D248-4608-9C45-E5886FC9202F}" type="presParOf" srcId="{4F510C5A-96EA-4D8A-8114-6EF0CDFA833A}" destId="{85C9A1FA-9BAD-47F8-AA0B-355411DF9DD8}" srcOrd="3" destOrd="0" presId="urn:microsoft.com/office/officeart/2005/8/layout/default"/>
    <dgm:cxn modelId="{9E7EF9E4-557F-46A6-94BD-B4D2556E851B}" type="presParOf" srcId="{4F510C5A-96EA-4D8A-8114-6EF0CDFA833A}" destId="{6F9DE8D8-7601-45C1-ABF9-40678AFB8385}" srcOrd="4" destOrd="0" presId="urn:microsoft.com/office/officeart/2005/8/layout/default"/>
    <dgm:cxn modelId="{DA9A4DB6-2949-4ABC-903A-9A9EBCBBB6B3}" type="presParOf" srcId="{4F510C5A-96EA-4D8A-8114-6EF0CDFA833A}" destId="{562A6601-8C45-42F4-BBD6-942B0B004820}" srcOrd="5" destOrd="0" presId="urn:microsoft.com/office/officeart/2005/8/layout/default"/>
    <dgm:cxn modelId="{600A68CB-B849-4163-B03C-C39AF41A1585}" type="presParOf" srcId="{4F510C5A-96EA-4D8A-8114-6EF0CDFA833A}" destId="{3C70C7A4-06C5-4CF2-B801-BC8A854A6E0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1D797-479F-4D0A-8C26-35965C85C308}">
      <dsp:nvSpPr>
        <dsp:cNvPr id="0" name=""/>
        <dsp:cNvSpPr/>
      </dsp:nvSpPr>
      <dsp:spPr>
        <a:xfrm>
          <a:off x="0" y="155709"/>
          <a:ext cx="76438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3600" kern="1200" dirty="0">
              <a:latin typeface="+mn-lt"/>
            </a:rPr>
            <a:t>Investigações de dumping</a:t>
          </a:r>
        </a:p>
      </dsp:txBody>
      <dsp:txXfrm>
        <a:off x="59399" y="215108"/>
        <a:ext cx="7525014" cy="1098002"/>
      </dsp:txXfrm>
    </dsp:sp>
    <dsp:sp modelId="{363C4739-4710-4838-9C2B-E53CA1FAAB06}">
      <dsp:nvSpPr>
        <dsp:cNvPr id="0" name=""/>
        <dsp:cNvSpPr/>
      </dsp:nvSpPr>
      <dsp:spPr>
        <a:xfrm>
          <a:off x="0" y="1374797"/>
          <a:ext cx="7643812" cy="336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69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Compreensão do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funcionamento de mercados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e de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processos produtivos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no Brasil e no exterior;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Conhecimento de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práticas contábeis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nacionais e internacionais das empresas;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008000"/>
              </a:solidFill>
              <a:latin typeface="+mn-lt"/>
            </a:rPr>
            <a:t>Visitas in loco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a plantas produtivas no Brasil e em outros países, como China, Índia, Coreia do Sul, Tailândia, Bélgica, EUA, entre outros;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Domínio e aplicação de práticas estabelecidas em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acordos multilaterais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de alcance global.</a:t>
          </a:r>
        </a:p>
      </dsp:txBody>
      <dsp:txXfrm>
        <a:off x="0" y="1374797"/>
        <a:ext cx="7643812" cy="33637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346E9-5E57-4DB0-98F8-F9272879A400}">
      <dsp:nvSpPr>
        <dsp:cNvPr id="0" name=""/>
        <dsp:cNvSpPr/>
      </dsp:nvSpPr>
      <dsp:spPr>
        <a:xfrm>
          <a:off x="744" y="145603"/>
          <a:ext cx="2902148" cy="174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>
              <a:solidFill>
                <a:srgbClr val="92D050"/>
              </a:solidFill>
              <a:latin typeface="+mn-lt"/>
            </a:rPr>
            <a:t>Atualização</a:t>
          </a:r>
          <a:r>
            <a:rPr lang="pt-BR" sz="2400" b="0" kern="1200" dirty="0">
              <a:solidFill>
                <a:schemeClr val="bg1"/>
              </a:solidFill>
              <a:latin typeface="+mn-lt"/>
            </a:rPr>
            <a:t> </a:t>
          </a:r>
          <a:r>
            <a:rPr lang="pt-BR" sz="2400" b="0" kern="1200" dirty="0">
              <a:solidFill>
                <a:srgbClr val="92D050"/>
              </a:solidFill>
              <a:latin typeface="+mn-lt"/>
            </a:rPr>
            <a:t>normativa</a:t>
          </a:r>
          <a:endParaRPr lang="pt-BR" sz="2400" kern="1200" dirty="0">
            <a:solidFill>
              <a:srgbClr val="92D050"/>
            </a:solidFill>
            <a:latin typeface="+mn-lt"/>
          </a:endParaRPr>
        </a:p>
      </dsp:txBody>
      <dsp:txXfrm>
        <a:off x="85747" y="230606"/>
        <a:ext cx="2732142" cy="1571283"/>
      </dsp:txXfrm>
    </dsp:sp>
    <dsp:sp modelId="{DE6D54F3-1EF1-435F-834C-FBC762ED0787}">
      <dsp:nvSpPr>
        <dsp:cNvPr id="0" name=""/>
        <dsp:cNvSpPr/>
      </dsp:nvSpPr>
      <dsp:spPr>
        <a:xfrm>
          <a:off x="3193107" y="145603"/>
          <a:ext cx="2902148" cy="174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>
              <a:solidFill>
                <a:schemeClr val="bg1"/>
              </a:solidFill>
              <a:latin typeface="+mn-lt"/>
            </a:rPr>
            <a:t>Organização de </a:t>
          </a:r>
          <a:r>
            <a:rPr lang="pt-BR" sz="2400" b="0" kern="1200" dirty="0">
              <a:solidFill>
                <a:srgbClr val="92D050"/>
              </a:solidFill>
              <a:latin typeface="+mn-lt"/>
            </a:rPr>
            <a:t>eventos internacionais</a:t>
          </a:r>
          <a:endParaRPr lang="pt-BR" sz="2400" kern="1200" dirty="0">
            <a:solidFill>
              <a:srgbClr val="92D050"/>
            </a:solidFill>
            <a:latin typeface="+mn-lt"/>
          </a:endParaRPr>
        </a:p>
      </dsp:txBody>
      <dsp:txXfrm>
        <a:off x="3278110" y="230606"/>
        <a:ext cx="2732142" cy="1571283"/>
      </dsp:txXfrm>
    </dsp:sp>
    <dsp:sp modelId="{026721DF-EF87-4558-93E9-924D264C283B}">
      <dsp:nvSpPr>
        <dsp:cNvPr id="0" name=""/>
        <dsp:cNvSpPr/>
      </dsp:nvSpPr>
      <dsp:spPr>
        <a:xfrm>
          <a:off x="744" y="2177107"/>
          <a:ext cx="2902148" cy="174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>
              <a:solidFill>
                <a:srgbClr val="92D050"/>
              </a:solidFill>
              <a:latin typeface="+mn-lt"/>
            </a:rPr>
            <a:t>Verificações in loco</a:t>
          </a:r>
          <a:r>
            <a:rPr lang="pt-BR" sz="2400" b="0" kern="1200" dirty="0">
              <a:solidFill>
                <a:schemeClr val="bg1"/>
              </a:solidFill>
              <a:latin typeface="+mn-lt"/>
            </a:rPr>
            <a:t> no Brasil e no exterior</a:t>
          </a:r>
          <a:endParaRPr lang="pt-BR" sz="2400" kern="1200" dirty="0">
            <a:solidFill>
              <a:schemeClr val="bg1"/>
            </a:solidFill>
            <a:latin typeface="+mn-lt"/>
          </a:endParaRPr>
        </a:p>
      </dsp:txBody>
      <dsp:txXfrm>
        <a:off x="85747" y="2262110"/>
        <a:ext cx="2732142" cy="1571283"/>
      </dsp:txXfrm>
    </dsp:sp>
    <dsp:sp modelId="{C4BD5A27-4375-47F5-8C1E-30907F3615ED}">
      <dsp:nvSpPr>
        <dsp:cNvPr id="0" name=""/>
        <dsp:cNvSpPr/>
      </dsp:nvSpPr>
      <dsp:spPr>
        <a:xfrm>
          <a:off x="3193107" y="2177107"/>
          <a:ext cx="2902148" cy="174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>
              <a:solidFill>
                <a:srgbClr val="92D050"/>
              </a:solidFill>
              <a:latin typeface="+mn-lt"/>
            </a:rPr>
            <a:t>Revisões</a:t>
          </a:r>
          <a:r>
            <a:rPr lang="pt-BR" sz="2400" b="0" kern="1200" dirty="0">
              <a:solidFill>
                <a:schemeClr val="bg1"/>
              </a:solidFill>
              <a:latin typeface="+mn-lt"/>
            </a:rPr>
            <a:t> das medidas de defesa comercial prestes a se encerrarem</a:t>
          </a:r>
          <a:endParaRPr lang="pt-BR" sz="2400" kern="1200" dirty="0">
            <a:solidFill>
              <a:schemeClr val="bg1"/>
            </a:solidFill>
            <a:latin typeface="+mn-lt"/>
          </a:endParaRPr>
        </a:p>
      </dsp:txBody>
      <dsp:txXfrm>
        <a:off x="3278110" y="2262110"/>
        <a:ext cx="2732142" cy="1571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0AD46-1EA4-4D78-B8D8-A4FA6082A0CB}">
      <dsp:nvSpPr>
        <dsp:cNvPr id="0" name=""/>
        <dsp:cNvSpPr/>
      </dsp:nvSpPr>
      <dsp:spPr>
        <a:xfrm>
          <a:off x="0" y="0"/>
          <a:ext cx="764381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+mn-lt"/>
            </a:rPr>
            <a:t>Investigações de Subsídios</a:t>
          </a:r>
          <a:endParaRPr lang="pt-BR" sz="2400" kern="1200" dirty="0"/>
        </a:p>
      </dsp:txBody>
      <dsp:txXfrm>
        <a:off x="28100" y="28100"/>
        <a:ext cx="7587612" cy="519439"/>
      </dsp:txXfrm>
    </dsp:sp>
    <dsp:sp modelId="{FB69AC14-CF9E-4049-A27E-FAB16AAD89E9}">
      <dsp:nvSpPr>
        <dsp:cNvPr id="0" name=""/>
        <dsp:cNvSpPr/>
      </dsp:nvSpPr>
      <dsp:spPr>
        <a:xfrm>
          <a:off x="0" y="579653"/>
          <a:ext cx="7643812" cy="1838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69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Conhecimento da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atuação do Estado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 em outros países e em determinados mercados;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Estudo e mensuração da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influência de governos estrangeiros na atividade privada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 de comércio internacional.</a:t>
          </a:r>
        </a:p>
      </dsp:txBody>
      <dsp:txXfrm>
        <a:off x="0" y="579653"/>
        <a:ext cx="7643812" cy="1838160"/>
      </dsp:txXfrm>
    </dsp:sp>
    <dsp:sp modelId="{9667BF74-AB40-460D-BE40-870142EDA2A6}">
      <dsp:nvSpPr>
        <dsp:cNvPr id="0" name=""/>
        <dsp:cNvSpPr/>
      </dsp:nvSpPr>
      <dsp:spPr>
        <a:xfrm>
          <a:off x="0" y="2417813"/>
          <a:ext cx="764381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+mn-lt"/>
            </a:rPr>
            <a:t>Investigações de Salvaguarda</a:t>
          </a:r>
        </a:p>
      </dsp:txBody>
      <dsp:txXfrm>
        <a:off x="28100" y="2445913"/>
        <a:ext cx="7587612" cy="519439"/>
      </dsp:txXfrm>
    </dsp:sp>
    <dsp:sp modelId="{DFA955DE-DD78-4A88-A591-65F70B4A059A}">
      <dsp:nvSpPr>
        <dsp:cNvPr id="0" name=""/>
        <dsp:cNvSpPr/>
      </dsp:nvSpPr>
      <dsp:spPr>
        <a:xfrm>
          <a:off x="0" y="2993454"/>
          <a:ext cx="7643812" cy="10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69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008000"/>
              </a:solidFill>
              <a:latin typeface="+mn-lt"/>
            </a:rPr>
            <a:t>Análise do fluxo de comércio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internacional dos produtos e da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situação da indústria local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frente a fluxos comerciais intensos e repentinos.</a:t>
          </a:r>
        </a:p>
      </dsp:txBody>
      <dsp:txXfrm>
        <a:off x="0" y="2993454"/>
        <a:ext cx="7643812" cy="1068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03405-0DB8-4B6C-BB88-CD228A8F5853}">
      <dsp:nvSpPr>
        <dsp:cNvPr id="0" name=""/>
        <dsp:cNvSpPr/>
      </dsp:nvSpPr>
      <dsp:spPr>
        <a:xfrm>
          <a:off x="0" y="291"/>
          <a:ext cx="7643812" cy="826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>
              <a:latin typeface="+mn-lt"/>
            </a:rPr>
            <a:t>Interesse Público</a:t>
          </a:r>
          <a:endParaRPr lang="pt-BR" sz="3400" kern="1200"/>
        </a:p>
      </dsp:txBody>
      <dsp:txXfrm>
        <a:off x="40328" y="40619"/>
        <a:ext cx="7563156" cy="745464"/>
      </dsp:txXfrm>
    </dsp:sp>
    <dsp:sp modelId="{F496502F-228E-49CA-B94D-30D4FDB21AD2}">
      <dsp:nvSpPr>
        <dsp:cNvPr id="0" name=""/>
        <dsp:cNvSpPr/>
      </dsp:nvSpPr>
      <dsp:spPr>
        <a:xfrm>
          <a:off x="0" y="873545"/>
          <a:ext cx="7643812" cy="3144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691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700" kern="1200" dirty="0">
              <a:solidFill>
                <a:schemeClr val="tx2">
                  <a:lumMod val="75000"/>
                </a:schemeClr>
              </a:solidFill>
              <a:latin typeface="+mn-lt"/>
            </a:rPr>
            <a:t>Avaliação do </a:t>
          </a:r>
          <a:r>
            <a:rPr lang="pt-BR" sz="2700" kern="1200" dirty="0">
              <a:solidFill>
                <a:srgbClr val="008000"/>
              </a:solidFill>
              <a:latin typeface="+mn-lt"/>
            </a:rPr>
            <a:t>impacto econômico </a:t>
          </a:r>
          <a:r>
            <a:rPr lang="pt-BR" sz="2700" kern="1200" dirty="0">
              <a:solidFill>
                <a:schemeClr val="tx2">
                  <a:lumMod val="75000"/>
                </a:schemeClr>
              </a:solidFill>
              <a:latin typeface="+mn-lt"/>
            </a:rPr>
            <a:t>da medida de </a:t>
          </a:r>
          <a:r>
            <a:rPr lang="pt-BR" sz="2700" kern="1200" dirty="0">
              <a:solidFill>
                <a:srgbClr val="008000"/>
              </a:solidFill>
              <a:latin typeface="+mn-lt"/>
            </a:rPr>
            <a:t>defesa comercial</a:t>
          </a:r>
          <a:r>
            <a:rPr lang="pt-BR" sz="2700" kern="1200" dirty="0">
              <a:solidFill>
                <a:schemeClr val="tx2">
                  <a:lumMod val="75000"/>
                </a:schemeClr>
              </a:solidFill>
              <a:latin typeface="+mn-lt"/>
            </a:rPr>
            <a:t>;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700" kern="1200" dirty="0">
              <a:solidFill>
                <a:schemeClr val="tx2">
                  <a:lumMod val="75000"/>
                </a:schemeClr>
              </a:solidFill>
              <a:latin typeface="+mn-lt"/>
            </a:rPr>
            <a:t>Utilização de </a:t>
          </a:r>
          <a:r>
            <a:rPr lang="pt-BR" sz="2700" kern="1200" dirty="0">
              <a:solidFill>
                <a:srgbClr val="008000"/>
              </a:solidFill>
              <a:latin typeface="+mn-lt"/>
            </a:rPr>
            <a:t>estudos econômicos e econométricos</a:t>
          </a:r>
          <a:r>
            <a:rPr lang="pt-BR" sz="2700" kern="1200" dirty="0">
              <a:solidFill>
                <a:schemeClr val="tx2">
                  <a:lumMod val="75000"/>
                </a:schemeClr>
              </a:solidFill>
              <a:latin typeface="+mn-lt"/>
            </a:rPr>
            <a:t>;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700" kern="1200" dirty="0">
              <a:solidFill>
                <a:schemeClr val="tx2">
                  <a:lumMod val="75000"/>
                </a:schemeClr>
              </a:solidFill>
              <a:latin typeface="+mn-lt"/>
            </a:rPr>
            <a:t>Entendimento do </a:t>
          </a:r>
          <a:r>
            <a:rPr lang="pt-BR" sz="2700" kern="1200" dirty="0">
              <a:solidFill>
                <a:srgbClr val="008000"/>
              </a:solidFill>
              <a:latin typeface="+mn-lt"/>
            </a:rPr>
            <a:t>funcionamento do mercado </a:t>
          </a:r>
          <a:r>
            <a:rPr lang="pt-BR" sz="2700" kern="1200" dirty="0">
              <a:solidFill>
                <a:schemeClr val="tx2">
                  <a:lumMod val="75000"/>
                </a:schemeClr>
              </a:solidFill>
              <a:latin typeface="+mn-lt"/>
            </a:rPr>
            <a:t>do produto no mundo</a:t>
          </a:r>
          <a:r>
            <a:rPr lang="pt-BR" sz="2700" kern="1200" dirty="0">
              <a:latin typeface="+mn-lt"/>
            </a:rPr>
            <a:t>.</a:t>
          </a:r>
        </a:p>
      </dsp:txBody>
      <dsp:txXfrm>
        <a:off x="0" y="873545"/>
        <a:ext cx="7643812" cy="3144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6024C-E2E6-48AF-84AF-60EA1385EA36}">
      <dsp:nvSpPr>
        <dsp:cNvPr id="0" name=""/>
        <dsp:cNvSpPr/>
      </dsp:nvSpPr>
      <dsp:spPr>
        <a:xfrm>
          <a:off x="0" y="0"/>
          <a:ext cx="7643812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3000" kern="12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Apoio ao exportador brasileiro investigado por autoridades de defesa comercial no exterior</a:t>
          </a:r>
          <a:endParaRPr lang="pt-BR" sz="3000" kern="1200" dirty="0"/>
        </a:p>
      </dsp:txBody>
      <dsp:txXfrm>
        <a:off x="58257" y="58257"/>
        <a:ext cx="7527298" cy="1076886"/>
      </dsp:txXfrm>
    </dsp:sp>
    <dsp:sp modelId="{37D1B3A0-4E91-474A-848C-B9A1809330B8}">
      <dsp:nvSpPr>
        <dsp:cNvPr id="0" name=""/>
        <dsp:cNvSpPr/>
      </dsp:nvSpPr>
      <dsp:spPr>
        <a:xfrm>
          <a:off x="0" y="1201193"/>
          <a:ext cx="7643812" cy="285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69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Conhecimento da</a:t>
          </a: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legislação de defesa comercial de outros países</a:t>
          </a:r>
          <a:endParaRPr lang="pt-BR" sz="2000" kern="1200" dirty="0">
            <a:solidFill>
              <a:srgbClr val="008000"/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Contato com exportadores 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brasileiros investigados</a:t>
          </a:r>
          <a:endParaRPr lang="pt-BR" sz="20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Benchmarks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com a atuação de </a:t>
          </a: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outras autoridades estrangeiras 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de defesa comercial</a:t>
          </a:r>
          <a:endParaRPr lang="pt-BR" sz="20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Atuação e intervenção ativa em investigações no exterior 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por meio da elaboração de posicionamentos oficiais em nome do governo brasileiro e por meio da participação em reuniões e audiências</a:t>
          </a:r>
          <a:endParaRPr lang="pt-BR" sz="20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Trabalho em conjunto e contato 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próximo ao </a:t>
          </a:r>
          <a:r>
            <a:rPr lang="pt-BR" sz="20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Ministério das Relações Exteriores</a:t>
          </a:r>
          <a:r>
            <a:rPr lang="pt-BR" sz="20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e as suas práticas diplomáticas</a:t>
          </a:r>
          <a:endParaRPr lang="pt-BR" sz="20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1201193"/>
        <a:ext cx="7643812" cy="2856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5D7D2-B976-4037-9519-2A932AFB2E17}">
      <dsp:nvSpPr>
        <dsp:cNvPr id="0" name=""/>
        <dsp:cNvSpPr/>
      </dsp:nvSpPr>
      <dsp:spPr>
        <a:xfrm>
          <a:off x="0" y="3384"/>
          <a:ext cx="7886700" cy="49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  <a:latin typeface="+mn-lt"/>
            </a:rPr>
            <a:t>Solução de controvérsias da OMC</a:t>
          </a:r>
        </a:p>
      </dsp:txBody>
      <dsp:txXfrm>
        <a:off x="24199" y="27583"/>
        <a:ext cx="7838302" cy="447316"/>
      </dsp:txXfrm>
    </dsp:sp>
    <dsp:sp modelId="{9897243E-1769-4918-813D-FEB4A4870779}">
      <dsp:nvSpPr>
        <dsp:cNvPr id="0" name=""/>
        <dsp:cNvSpPr/>
      </dsp:nvSpPr>
      <dsp:spPr>
        <a:xfrm>
          <a:off x="0" y="499098"/>
          <a:ext cx="7886700" cy="1661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Acompanhamento das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disputas comerciais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em sede da OMC;</a:t>
          </a: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Compreensão do processo de </a:t>
          </a:r>
          <a:r>
            <a:rPr lang="pt-BR" sz="2400" kern="1200" dirty="0">
              <a:solidFill>
                <a:srgbClr val="008000"/>
              </a:solidFill>
              <a:latin typeface="+mn-lt"/>
            </a:rPr>
            <a:t>construção de jurisprudência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n-lt"/>
            </a:rPr>
            <a:t>na interpretação de acordos multilaterais.</a:t>
          </a:r>
        </a:p>
      </dsp:txBody>
      <dsp:txXfrm>
        <a:off x="0" y="499098"/>
        <a:ext cx="7886700" cy="1661906"/>
      </dsp:txXfrm>
    </dsp:sp>
    <dsp:sp modelId="{8A286202-3903-438B-9584-8223D6D81D17}">
      <dsp:nvSpPr>
        <dsp:cNvPr id="0" name=""/>
        <dsp:cNvSpPr/>
      </dsp:nvSpPr>
      <dsp:spPr>
        <a:xfrm>
          <a:off x="0" y="2161005"/>
          <a:ext cx="7886700" cy="49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Negociação de Capítulos de Defesa Comercial</a:t>
          </a:r>
          <a:endParaRPr lang="pt-BR" sz="2800" kern="1200" dirty="0">
            <a:solidFill>
              <a:schemeClr val="bg1"/>
            </a:solidFill>
            <a:latin typeface="+mn-lt"/>
          </a:endParaRPr>
        </a:p>
      </dsp:txBody>
      <dsp:txXfrm>
        <a:off x="24199" y="2185204"/>
        <a:ext cx="7838302" cy="447316"/>
      </dsp:txXfrm>
    </dsp:sp>
    <dsp:sp modelId="{77CE4243-62F4-4000-A949-2F46BB5637A7}">
      <dsp:nvSpPr>
        <dsp:cNvPr id="0" name=""/>
        <dsp:cNvSpPr/>
      </dsp:nvSpPr>
      <dsp:spPr>
        <a:xfrm>
          <a:off x="0" y="2656719"/>
          <a:ext cx="7886700" cy="1819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Contato com o </a:t>
          </a:r>
          <a:r>
            <a:rPr lang="pt-BR" sz="24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MRE, sócios do Mercosul e contrapartes 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de cada negociação;</a:t>
          </a:r>
          <a:endParaRPr lang="pt-BR" sz="24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Conhecimento sobre </a:t>
          </a:r>
          <a:r>
            <a:rPr lang="pt-BR" sz="24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salvaguardas bilaterais;</a:t>
          </a:r>
          <a:endParaRPr lang="pt-BR" sz="2400" kern="1200" dirty="0">
            <a:solidFill>
              <a:srgbClr val="008000"/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Conhecimento aprofundado sobre a </a:t>
          </a:r>
          <a:r>
            <a:rPr lang="pt-BR" sz="24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legislação brasileira, da OMC e de autoridades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</a:t>
          </a:r>
          <a:r>
            <a:rPr lang="pt-BR" sz="24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investigadoras estrangeiras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; </a:t>
          </a:r>
          <a:endParaRPr lang="pt-BR" sz="24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4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Técnicas e estratégias de negociação e de</a:t>
          </a:r>
          <a:r>
            <a:rPr lang="pt-BR" sz="2400" kern="12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 </a:t>
          </a:r>
          <a:r>
            <a:rPr lang="pt-BR" sz="24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gestão de conflitos</a:t>
          </a:r>
          <a:r>
            <a:rPr lang="pt-BR" sz="1900" kern="1200" dirty="0">
              <a:solidFill>
                <a:srgbClr val="008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rPr>
            <a:t>.</a:t>
          </a:r>
          <a:endParaRPr lang="pt-BR" sz="1900" kern="1200" dirty="0">
            <a:solidFill>
              <a:schemeClr val="tx2">
                <a:lumMod val="75000"/>
              </a:schemeClr>
            </a:solidFill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2656719"/>
        <a:ext cx="7886700" cy="18198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34E89-D27F-4C4C-A559-0563B41E92A3}">
      <dsp:nvSpPr>
        <dsp:cNvPr id="0" name=""/>
        <dsp:cNvSpPr/>
      </dsp:nvSpPr>
      <dsp:spPr>
        <a:xfrm>
          <a:off x="0" y="16096"/>
          <a:ext cx="77152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2800" kern="1200" dirty="0"/>
            <a:t>Gestão de Projetos/Estudos/Normas</a:t>
          </a:r>
        </a:p>
      </dsp:txBody>
      <dsp:txXfrm>
        <a:off x="58485" y="74581"/>
        <a:ext cx="7598230" cy="1081110"/>
      </dsp:txXfrm>
    </dsp:sp>
    <dsp:sp modelId="{8E4EB899-E9CA-4815-8165-E20E0DF332C7}">
      <dsp:nvSpPr>
        <dsp:cNvPr id="0" name=""/>
        <dsp:cNvSpPr/>
      </dsp:nvSpPr>
      <dsp:spPr>
        <a:xfrm>
          <a:off x="0" y="1214176"/>
          <a:ext cx="7715200" cy="337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95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Elaboração de </a:t>
          </a: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guias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Aprimoramento da </a:t>
          </a: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legislação</a:t>
          </a: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 atualmente em vigor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Troca de experiências</a:t>
          </a: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 com autoridades investigadoras estrangeiras e organismos internacionais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Contato com autoridades</a:t>
          </a: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 internamente no Ministério e em outros órgãos da Administração (Casa Civil e outros membros da CAMEX)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Realização de </a:t>
          </a:r>
          <a:r>
            <a:rPr lang="pt-BR" sz="2400" kern="1200" dirty="0">
              <a:solidFill>
                <a:srgbClr val="008000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pesquisas</a:t>
          </a:r>
          <a:r>
            <a:rPr lang="pt-BR" sz="2400" kern="1200" dirty="0">
              <a:solidFill>
                <a:srgbClr val="1F497D">
                  <a:lumMod val="75000"/>
                </a:srgbClr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rPr>
            <a:t> que auxiliem as atividades horizontais a todas as unidades</a:t>
          </a:r>
        </a:p>
      </dsp:txBody>
      <dsp:txXfrm>
        <a:off x="0" y="1214176"/>
        <a:ext cx="7715200" cy="3378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05364-B8EA-49EE-9909-BB6E332B9836}">
      <dsp:nvSpPr>
        <dsp:cNvPr id="0" name=""/>
        <dsp:cNvSpPr/>
      </dsp:nvSpPr>
      <dsp:spPr>
        <a:xfrm>
          <a:off x="0" y="285"/>
          <a:ext cx="684076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3200" kern="1200" dirty="0">
              <a:solidFill>
                <a:schemeClr val="bg1"/>
              </a:solidFill>
            </a:rPr>
            <a:t>Gestão Administrativa</a:t>
          </a:r>
        </a:p>
      </dsp:txBody>
      <dsp:txXfrm>
        <a:off x="37467" y="37752"/>
        <a:ext cx="6765826" cy="692586"/>
      </dsp:txXfrm>
    </dsp:sp>
    <dsp:sp modelId="{84FCC368-D678-42CF-8ECB-09749753A355}">
      <dsp:nvSpPr>
        <dsp:cNvPr id="0" name=""/>
        <dsp:cNvSpPr/>
      </dsp:nvSpPr>
      <dsp:spPr>
        <a:xfrm>
          <a:off x="0" y="793674"/>
          <a:ext cx="6840760" cy="3245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94" tIns="29210" rIns="163576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rgbClr val="008000"/>
              </a:solidFill>
            </a:rPr>
            <a:t>Contato com autoridades 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internamente no Ministério e no exterior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Execução de </a:t>
          </a:r>
          <a:r>
            <a:rPr lang="pt-BR" sz="2300" kern="1200" dirty="0">
              <a:solidFill>
                <a:srgbClr val="008000"/>
              </a:solidFill>
            </a:rPr>
            <a:t>planejamento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pt-BR" sz="2300" kern="1200" dirty="0">
              <a:solidFill>
                <a:srgbClr val="008000"/>
              </a:solidFill>
            </a:rPr>
            <a:t>e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de </a:t>
          </a:r>
          <a:r>
            <a:rPr lang="pt-BR" sz="2300" kern="1200" dirty="0">
              <a:solidFill>
                <a:srgbClr val="008000"/>
              </a:solidFill>
            </a:rPr>
            <a:t>monitoramento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de </a:t>
          </a:r>
          <a:r>
            <a:rPr lang="pt-BR" sz="2300" kern="1200" dirty="0">
              <a:solidFill>
                <a:srgbClr val="1F497D">
                  <a:lumMod val="75000"/>
                </a:srgbClr>
              </a:solidFill>
              <a:latin typeface="Calibri"/>
              <a:ea typeface="+mn-ea"/>
              <a:cs typeface="+mn-cs"/>
            </a:rPr>
            <a:t>metas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Gestão do </a:t>
          </a:r>
          <a:r>
            <a:rPr lang="pt-BR" sz="2300" kern="1200" dirty="0">
              <a:solidFill>
                <a:srgbClr val="008000"/>
              </a:solidFill>
            </a:rPr>
            <a:t>orçamento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Elaboração de </a:t>
          </a:r>
          <a:r>
            <a:rPr lang="pt-BR" sz="2300" kern="1200" dirty="0">
              <a:solidFill>
                <a:srgbClr val="008000"/>
              </a:solidFill>
            </a:rPr>
            <a:t>estatísticas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e informações sobre a defesa comercial e o interesse público no Brasil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Coordenação </a:t>
          </a:r>
          <a:r>
            <a:rPr lang="pt-BR" sz="2300" kern="1200" dirty="0">
              <a:solidFill>
                <a:srgbClr val="008000"/>
              </a:solidFill>
            </a:rPr>
            <a:t>seminários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pt-BR" sz="2300" kern="1200" dirty="0">
              <a:solidFill>
                <a:srgbClr val="008000"/>
              </a:solidFill>
            </a:rPr>
            <a:t>e cooperações técnicas </a:t>
          </a:r>
          <a:r>
            <a:rPr lang="pt-BR" sz="2300" kern="1200" dirty="0">
              <a:solidFill>
                <a:schemeClr val="tx2">
                  <a:lumMod val="75000"/>
                </a:schemeClr>
              </a:solidFill>
            </a:rPr>
            <a:t>com autoridades estrangeiras</a:t>
          </a:r>
        </a:p>
      </dsp:txBody>
      <dsp:txXfrm>
        <a:off x="0" y="793674"/>
        <a:ext cx="6840760" cy="32457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9582A-3279-44BB-B1A3-36A2EEBE3E90}">
      <dsp:nvSpPr>
        <dsp:cNvPr id="0" name=""/>
        <dsp:cNvSpPr/>
      </dsp:nvSpPr>
      <dsp:spPr>
        <a:xfrm>
          <a:off x="0" y="543867"/>
          <a:ext cx="2388691" cy="1433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800" b="1" kern="1200" dirty="0">
              <a:solidFill>
                <a:srgbClr val="92D050"/>
              </a:solidFill>
            </a:rPr>
            <a:t>PREVISIBILIDADE</a:t>
          </a:r>
          <a:endParaRPr lang="pt-BR" sz="1500" b="1" kern="1200" dirty="0">
            <a:solidFill>
              <a:srgbClr val="92D050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pt-BR" sz="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500" kern="1200" dirty="0"/>
            <a:t>Entregas com prazos pré-definidos</a:t>
          </a:r>
        </a:p>
      </dsp:txBody>
      <dsp:txXfrm>
        <a:off x="0" y="543867"/>
        <a:ext cx="2388691" cy="1433214"/>
      </dsp:txXfrm>
    </dsp:sp>
    <dsp:sp modelId="{8D459F35-69DE-44B2-85BA-09A1673E8009}">
      <dsp:nvSpPr>
        <dsp:cNvPr id="0" name=""/>
        <dsp:cNvSpPr/>
      </dsp:nvSpPr>
      <dsp:spPr>
        <a:xfrm>
          <a:off x="2627560" y="543867"/>
          <a:ext cx="2388691" cy="1433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800" b="1" kern="1200" dirty="0">
              <a:solidFill>
                <a:srgbClr val="92D050"/>
              </a:solidFill>
            </a:rPr>
            <a:t>ORGANIZAÇÃO</a:t>
          </a:r>
          <a:endParaRPr lang="pt-BR" sz="1400" b="1" kern="1200" dirty="0">
            <a:solidFill>
              <a:srgbClr val="92D050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pt-BR" sz="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400" kern="1200" dirty="0"/>
            <a:t>Documentos com modelos, com margem para adaptações e aprimoramentos</a:t>
          </a:r>
        </a:p>
      </dsp:txBody>
      <dsp:txXfrm>
        <a:off x="2627560" y="543867"/>
        <a:ext cx="2388691" cy="1433214"/>
      </dsp:txXfrm>
    </dsp:sp>
    <dsp:sp modelId="{B6A4D068-419D-4A18-87B9-94C995BDEED5}">
      <dsp:nvSpPr>
        <dsp:cNvPr id="0" name=""/>
        <dsp:cNvSpPr/>
      </dsp:nvSpPr>
      <dsp:spPr>
        <a:xfrm>
          <a:off x="5255120" y="543867"/>
          <a:ext cx="2388691" cy="1433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800" b="1" kern="1200" dirty="0">
              <a:solidFill>
                <a:srgbClr val="92D050"/>
              </a:solidFill>
            </a:rPr>
            <a:t>RECONHECIMENTO</a:t>
          </a:r>
          <a:endParaRPr lang="pt-BR" sz="1500" b="1" kern="1200" dirty="0">
            <a:solidFill>
              <a:srgbClr val="92D050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pt-BR" sz="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500" kern="1200" dirty="0"/>
            <a:t>Contato direto com as chefias</a:t>
          </a:r>
        </a:p>
      </dsp:txBody>
      <dsp:txXfrm>
        <a:off x="5255120" y="543867"/>
        <a:ext cx="2388691" cy="1433214"/>
      </dsp:txXfrm>
    </dsp:sp>
    <dsp:sp modelId="{BEB5544B-8E56-4721-A451-8AD8A1F661EF}">
      <dsp:nvSpPr>
        <dsp:cNvPr id="0" name=""/>
        <dsp:cNvSpPr/>
      </dsp:nvSpPr>
      <dsp:spPr>
        <a:xfrm>
          <a:off x="0" y="2215951"/>
          <a:ext cx="2388691" cy="1433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800" b="1" kern="1200" dirty="0">
              <a:solidFill>
                <a:srgbClr val="92D050"/>
              </a:solidFill>
            </a:rPr>
            <a:t>ATUALIZAÇÃO</a:t>
          </a:r>
          <a:endParaRPr lang="pt-BR" sz="1600" b="1" kern="1200" dirty="0">
            <a:solidFill>
              <a:srgbClr val="92D050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pt-BR" sz="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600" kern="1200" dirty="0"/>
            <a:t>Treinamentos estruturados teóricos e </a:t>
          </a:r>
          <a:r>
            <a:rPr lang="pt-BR" sz="1600" kern="1200" dirty="0" err="1"/>
            <a:t>on-the-job</a:t>
          </a:r>
          <a:endParaRPr lang="pt-BR" sz="1600" kern="1200" dirty="0"/>
        </a:p>
      </dsp:txBody>
      <dsp:txXfrm>
        <a:off x="0" y="2215951"/>
        <a:ext cx="2388691" cy="1433214"/>
      </dsp:txXfrm>
    </dsp:sp>
    <dsp:sp modelId="{FAAB4620-BD6A-4C8C-8921-E9C02D3D3668}">
      <dsp:nvSpPr>
        <dsp:cNvPr id="0" name=""/>
        <dsp:cNvSpPr/>
      </dsp:nvSpPr>
      <dsp:spPr>
        <a:xfrm>
          <a:off x="2627560" y="2215951"/>
          <a:ext cx="2388691" cy="1433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600" b="1" kern="1200" dirty="0">
              <a:solidFill>
                <a:srgbClr val="92D050"/>
              </a:solidFill>
              <a:latin typeface="Calibri"/>
              <a:ea typeface="+mn-ea"/>
              <a:cs typeface="+mn-cs"/>
            </a:rPr>
            <a:t>RESULTADOS CONCRETOS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Produção direta de trabalhos finalísticos desde o início das atividades na Subsecretaria</a:t>
          </a:r>
          <a:endParaRPr lang="pt-BR" sz="1600" kern="1200" dirty="0">
            <a:solidFill>
              <a:srgbClr val="FF0000"/>
            </a:solidFill>
            <a:highlight>
              <a:srgbClr val="FFFF00"/>
            </a:highlight>
          </a:endParaRPr>
        </a:p>
      </dsp:txBody>
      <dsp:txXfrm>
        <a:off x="2627560" y="2215951"/>
        <a:ext cx="2388691" cy="1433214"/>
      </dsp:txXfrm>
    </dsp:sp>
    <dsp:sp modelId="{F00B7DDB-4B8C-48E7-8C94-048460B12DC0}">
      <dsp:nvSpPr>
        <dsp:cNvPr id="0" name=""/>
        <dsp:cNvSpPr/>
      </dsp:nvSpPr>
      <dsp:spPr>
        <a:xfrm>
          <a:off x="5255120" y="2215951"/>
          <a:ext cx="2388691" cy="1433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800" b="1" kern="1200" dirty="0">
              <a:solidFill>
                <a:srgbClr val="92D050"/>
              </a:solidFill>
            </a:rPr>
            <a:t>HARMONIZAÇÃO</a:t>
          </a:r>
          <a:endParaRPr lang="pt-BR" sz="1600" b="1" kern="1200" dirty="0">
            <a:solidFill>
              <a:srgbClr val="92D050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pt-BR" sz="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BR" sz="1600" kern="1200" dirty="0"/>
            <a:t>Orientações internas, reuniões em equipe e discussões aprofundadas</a:t>
          </a:r>
        </a:p>
      </dsp:txBody>
      <dsp:txXfrm>
        <a:off x="5255120" y="2215951"/>
        <a:ext cx="2388691" cy="14332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D961D-9D41-4AB4-92C3-C63521543BE6}">
      <dsp:nvSpPr>
        <dsp:cNvPr id="0" name=""/>
        <dsp:cNvSpPr/>
      </dsp:nvSpPr>
      <dsp:spPr>
        <a:xfrm>
          <a:off x="744" y="145603"/>
          <a:ext cx="2902148" cy="174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Publicação de </a:t>
          </a:r>
          <a:r>
            <a: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rPr>
            <a:t>Guias</a:t>
          </a:r>
          <a:endParaRPr lang="pt-BR" sz="2400" kern="1200" dirty="0">
            <a:solidFill>
              <a:srgbClr val="92D050"/>
            </a:solidFill>
            <a:latin typeface="+mn-lt"/>
          </a:endParaRPr>
        </a:p>
      </dsp:txBody>
      <dsp:txXfrm>
        <a:off x="85747" y="230606"/>
        <a:ext cx="2732142" cy="1571283"/>
      </dsp:txXfrm>
    </dsp:sp>
    <dsp:sp modelId="{220A237F-E523-4301-9532-4F2658689D0E}">
      <dsp:nvSpPr>
        <dsp:cNvPr id="0" name=""/>
        <dsp:cNvSpPr/>
      </dsp:nvSpPr>
      <dsp:spPr>
        <a:xfrm>
          <a:off x="3193107" y="145603"/>
          <a:ext cx="2902148" cy="174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Definição de critérios para análise de </a:t>
          </a:r>
          <a:r>
            <a: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rPr>
            <a:t>interesse público</a:t>
          </a:r>
          <a:r>
            <a: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e de novos fluxos processuais</a:t>
          </a:r>
        </a:p>
      </dsp:txBody>
      <dsp:txXfrm>
        <a:off x="3278110" y="230606"/>
        <a:ext cx="2732142" cy="1571283"/>
      </dsp:txXfrm>
    </dsp:sp>
    <dsp:sp modelId="{6F9DE8D8-7601-45C1-ABF9-40678AFB8385}">
      <dsp:nvSpPr>
        <dsp:cNvPr id="0" name=""/>
        <dsp:cNvSpPr/>
      </dsp:nvSpPr>
      <dsp:spPr>
        <a:xfrm>
          <a:off x="744" y="2177107"/>
          <a:ext cx="2902148" cy="174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rPr>
            <a:t>Negociações</a:t>
          </a:r>
          <a:r>
            <a: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de capítulos de defesa comercial</a:t>
          </a:r>
        </a:p>
      </dsp:txBody>
      <dsp:txXfrm>
        <a:off x="85747" y="2262110"/>
        <a:ext cx="2732142" cy="1571283"/>
      </dsp:txXfrm>
    </dsp:sp>
    <dsp:sp modelId="{3C70C7A4-06C5-4CF2-B801-BC8A854A6E0F}">
      <dsp:nvSpPr>
        <dsp:cNvPr id="0" name=""/>
        <dsp:cNvSpPr/>
      </dsp:nvSpPr>
      <dsp:spPr>
        <a:xfrm>
          <a:off x="3193107" y="2177107"/>
          <a:ext cx="2902148" cy="1741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bg1"/>
              </a:solidFill>
              <a:latin typeface="+mn-lt"/>
            </a:rPr>
            <a:t>Novas </a:t>
          </a:r>
          <a:r>
            <a:rPr lang="pt-BR" sz="2400" kern="1200" dirty="0">
              <a:solidFill>
                <a:srgbClr val="92D050"/>
              </a:solidFill>
              <a:latin typeface="+mn-lt"/>
            </a:rPr>
            <a:t>capacitações</a:t>
          </a:r>
          <a:r>
            <a:rPr lang="pt-BR" sz="2400" kern="1200" dirty="0">
              <a:solidFill>
                <a:schemeClr val="bg1"/>
              </a:solidFill>
              <a:latin typeface="+mn-lt"/>
            </a:rPr>
            <a:t> em interesse público e defesa comercial</a:t>
          </a:r>
        </a:p>
      </dsp:txBody>
      <dsp:txXfrm>
        <a:off x="3278110" y="2262110"/>
        <a:ext cx="2732142" cy="1571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3C237-B659-4705-8D4F-52440BA571D7}" type="datetimeFigureOut">
              <a:rPr lang="pt-BR" smtClean="0"/>
              <a:t>18/07/2019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9C262-67DC-4197-A3A3-A24400F10B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BR" dirty="0"/>
              <a:t>Introdução</a:t>
            </a:r>
          </a:p>
          <a:p>
            <a:pPr marL="171450" indent="-171450">
              <a:buFontTx/>
              <a:buChar char="-"/>
            </a:pPr>
            <a:r>
              <a:rPr lang="pt-BR" dirty="0"/>
              <a:t>O que vocês sabem sobre defesa comercial, interesse público, SDCOM...?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9C262-67DC-4197-A3A3-A24400F10BD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05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49C262-67DC-4197-A3A3-A24400F10BD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40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49C262-67DC-4197-A3A3-A24400F10BD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26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A253F6-0051-415A-B7C1-3E1594F5459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18/07/2019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5EDFF0-F002-48E6-AC56-72FC3C146B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5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3F6-0051-415A-B7C1-3E1594F5459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18/07/2019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DFF0-F002-48E6-AC56-72FC3C146B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Título 1"/>
          <p:cNvSpPr>
            <a:spLocks noGrp="1"/>
          </p:cNvSpPr>
          <p:nvPr>
            <p:ph type="title"/>
          </p:nvPr>
        </p:nvSpPr>
        <p:spPr>
          <a:xfrm>
            <a:off x="1043608" y="701824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1042988" y="2060575"/>
            <a:ext cx="7921625" cy="403225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6773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5691B-7497-4C9D-8AAA-B30502012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B305D8-BF66-4DA1-A39F-59AE5A072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AA2A9B-376C-4D5A-AB1E-F481AC60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0BD1-E041-4EDB-A13D-CE905AB47911}" type="datetimeFigureOut">
              <a:rPr lang="pt-BR" smtClean="0"/>
              <a:t>18/07/2019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55F72F-8C6D-4892-AF22-0D656CD9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106EF1-BD9D-4592-A63B-D8FE2950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16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5818B-E804-41B5-A954-6E9D4A1C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874BE3-A8EF-4693-A80A-782AA8E60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7E6942-A38F-412E-A482-DCDF68DEA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0BD1-E041-4EDB-A13D-CE905AB47911}" type="datetimeFigureOut">
              <a:rPr lang="pt-BR" smtClean="0"/>
              <a:t>18/07/2019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329268-203A-4402-ADC2-2128DD93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8D9334-2A1F-4A6A-A84E-2F086326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11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A253F6-0051-415A-B7C1-3E1594F5459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18/07/2019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5EDFF0-F002-48E6-AC56-72FC3C146B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2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retângulo 6"/>
          <p:cNvSpPr/>
          <p:nvPr userDrawn="1"/>
        </p:nvSpPr>
        <p:spPr>
          <a:xfrm rot="5400000">
            <a:off x="2101416" y="-2101416"/>
            <a:ext cx="4941168" cy="9144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Triângulo retângulo 7"/>
          <p:cNvSpPr/>
          <p:nvPr userDrawn="1"/>
        </p:nvSpPr>
        <p:spPr>
          <a:xfrm rot="10800000" flipH="1">
            <a:off x="-9129" y="0"/>
            <a:ext cx="2852937" cy="6858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50000"/>
                  <a:tint val="66000"/>
                  <a:satMod val="160000"/>
                  <a:alpha val="20000"/>
                </a:schemeClr>
              </a:gs>
              <a:gs pos="50000">
                <a:schemeClr val="accent5">
                  <a:lumMod val="50000"/>
                  <a:tint val="44500"/>
                  <a:satMod val="160000"/>
                  <a:alpha val="50000"/>
                </a:schemeClr>
              </a:gs>
              <a:gs pos="100000">
                <a:schemeClr val="accent5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1265FDFF-6BAB-4052-BFE9-DEBE5D3AA7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3527756"/>
            <a:ext cx="3213612" cy="3213612"/>
          </a:xfrm>
          <a:prstGeom prst="rect">
            <a:avLst/>
          </a:prstGeom>
        </p:spPr>
      </p:pic>
      <p:grpSp>
        <p:nvGrpSpPr>
          <p:cNvPr id="144" name="Agrupar 143">
            <a:extLst>
              <a:ext uri="{FF2B5EF4-FFF2-40B4-BE49-F238E27FC236}">
                <a16:creationId xmlns:a16="http://schemas.microsoft.com/office/drawing/2014/main" id="{4E588014-D13C-407B-9FAB-F99D48F87F33}"/>
              </a:ext>
            </a:extLst>
          </p:cNvPr>
          <p:cNvGrpSpPr/>
          <p:nvPr userDrawn="1"/>
        </p:nvGrpSpPr>
        <p:grpSpPr>
          <a:xfrm>
            <a:off x="-3084" y="6476938"/>
            <a:ext cx="9147084" cy="390664"/>
            <a:chOff x="-3084" y="6476938"/>
            <a:chExt cx="9147084" cy="390664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D28BF9E8-63CD-4DF9-B02E-DF855E6E47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164288" y="6476938"/>
              <a:ext cx="1979712" cy="390664"/>
            </a:xfrm>
            <a:prstGeom prst="rect">
              <a:avLst/>
            </a:prstGeom>
          </p:spPr>
        </p:pic>
        <p:grpSp>
          <p:nvGrpSpPr>
            <p:cNvPr id="52" name="Agrupar 51">
              <a:extLst>
                <a:ext uri="{FF2B5EF4-FFF2-40B4-BE49-F238E27FC236}">
                  <a16:creationId xmlns:a16="http://schemas.microsoft.com/office/drawing/2014/main" id="{A07B1FAE-58B0-47AF-BB61-DEBD05D8FD58}"/>
                </a:ext>
              </a:extLst>
            </p:cNvPr>
            <p:cNvGrpSpPr/>
            <p:nvPr userDrawn="1"/>
          </p:nvGrpSpPr>
          <p:grpSpPr>
            <a:xfrm>
              <a:off x="3707904" y="6476938"/>
              <a:ext cx="3491880" cy="390664"/>
              <a:chOff x="3707904" y="6476938"/>
              <a:chExt cx="3491880" cy="390664"/>
            </a:xfrm>
          </p:grpSpPr>
          <p:grpSp>
            <p:nvGrpSpPr>
              <p:cNvPr id="30" name="Agrupar 29">
                <a:extLst>
                  <a:ext uri="{FF2B5EF4-FFF2-40B4-BE49-F238E27FC236}">
                    <a16:creationId xmlns:a16="http://schemas.microsoft.com/office/drawing/2014/main" id="{7223AAEA-7605-4D0B-B5D8-DB6342AC64A5}"/>
                  </a:ext>
                </a:extLst>
              </p:cNvPr>
              <p:cNvGrpSpPr/>
              <p:nvPr userDrawn="1"/>
            </p:nvGrpSpPr>
            <p:grpSpPr>
              <a:xfrm>
                <a:off x="5436096" y="6476938"/>
                <a:ext cx="1763688" cy="390664"/>
                <a:chOff x="5436096" y="6476938"/>
                <a:chExt cx="1763688" cy="390664"/>
              </a:xfrm>
            </p:grpSpPr>
            <p:grpSp>
              <p:nvGrpSpPr>
                <p:cNvPr id="19" name="Agrupar 18">
                  <a:extLst>
                    <a:ext uri="{FF2B5EF4-FFF2-40B4-BE49-F238E27FC236}">
                      <a16:creationId xmlns:a16="http://schemas.microsoft.com/office/drawing/2014/main" id="{41FBA614-5918-45BB-9828-0635B4C9CAD4}"/>
                    </a:ext>
                  </a:extLst>
                </p:cNvPr>
                <p:cNvGrpSpPr/>
                <p:nvPr userDrawn="1"/>
              </p:nvGrpSpPr>
              <p:grpSpPr>
                <a:xfrm>
                  <a:off x="6300192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10" name="Imagem 9">
                    <a:extLst>
                      <a:ext uri="{FF2B5EF4-FFF2-40B4-BE49-F238E27FC236}">
                        <a16:creationId xmlns:a16="http://schemas.microsoft.com/office/drawing/2014/main" id="{A8DB8E96-A426-45FA-BC7F-D70D48E9525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11" name="Imagem 10">
                    <a:extLst>
                      <a:ext uri="{FF2B5EF4-FFF2-40B4-BE49-F238E27FC236}">
                        <a16:creationId xmlns:a16="http://schemas.microsoft.com/office/drawing/2014/main" id="{20FBDC5A-3055-48B1-8271-60CF9C269DA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12" name="Imagem 11">
                    <a:extLst>
                      <a:ext uri="{FF2B5EF4-FFF2-40B4-BE49-F238E27FC236}">
                        <a16:creationId xmlns:a16="http://schemas.microsoft.com/office/drawing/2014/main" id="{A83E69E5-C596-41CB-A379-ABB9F657969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14" name="Imagem 13">
                    <a:extLst>
                      <a:ext uri="{FF2B5EF4-FFF2-40B4-BE49-F238E27FC236}">
                        <a16:creationId xmlns:a16="http://schemas.microsoft.com/office/drawing/2014/main" id="{4EAA6AE9-5C0D-49B5-A48A-CE88E42ECD3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3" name="Agrupar 2">
                    <a:extLst>
                      <a:ext uri="{FF2B5EF4-FFF2-40B4-BE49-F238E27FC236}">
                        <a16:creationId xmlns:a16="http://schemas.microsoft.com/office/drawing/2014/main" id="{0641FCA3-8B0E-45D5-8B00-1D491EA1CB3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15" name="Imagem 14">
                      <a:extLst>
                        <a:ext uri="{FF2B5EF4-FFF2-40B4-BE49-F238E27FC236}">
                          <a16:creationId xmlns:a16="http://schemas.microsoft.com/office/drawing/2014/main" id="{B2F30081-2651-46B1-977D-8424EBD95C47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6" name="Imagem 15">
                      <a:extLst>
                        <a:ext uri="{FF2B5EF4-FFF2-40B4-BE49-F238E27FC236}">
                          <a16:creationId xmlns:a16="http://schemas.microsoft.com/office/drawing/2014/main" id="{30712FD7-9E2B-469C-8FA7-4745C8AFF01C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7" name="Imagem 16">
                      <a:extLst>
                        <a:ext uri="{FF2B5EF4-FFF2-40B4-BE49-F238E27FC236}">
                          <a16:creationId xmlns:a16="http://schemas.microsoft.com/office/drawing/2014/main" id="{31CB10F1-421C-4F25-B91F-942AAD28819F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8" name="Imagem 17">
                      <a:extLst>
                        <a:ext uri="{FF2B5EF4-FFF2-40B4-BE49-F238E27FC236}">
                          <a16:creationId xmlns:a16="http://schemas.microsoft.com/office/drawing/2014/main" id="{E5474D45-7C69-48D2-87A6-128396C60064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20" name="Agrupar 19">
                  <a:extLst>
                    <a:ext uri="{FF2B5EF4-FFF2-40B4-BE49-F238E27FC236}">
                      <a16:creationId xmlns:a16="http://schemas.microsoft.com/office/drawing/2014/main" id="{7C8A6156-7730-450D-B865-80BC1D0C7107}"/>
                    </a:ext>
                  </a:extLst>
                </p:cNvPr>
                <p:cNvGrpSpPr/>
                <p:nvPr userDrawn="1"/>
              </p:nvGrpSpPr>
              <p:grpSpPr>
                <a:xfrm>
                  <a:off x="5436096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21" name="Imagem 20">
                    <a:extLst>
                      <a:ext uri="{FF2B5EF4-FFF2-40B4-BE49-F238E27FC236}">
                        <a16:creationId xmlns:a16="http://schemas.microsoft.com/office/drawing/2014/main" id="{416E4F6D-A148-48E1-A605-D8365856959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22" name="Imagem 21">
                    <a:extLst>
                      <a:ext uri="{FF2B5EF4-FFF2-40B4-BE49-F238E27FC236}">
                        <a16:creationId xmlns:a16="http://schemas.microsoft.com/office/drawing/2014/main" id="{4E4BFE8D-7F97-4FBB-8924-7D26BEA48A8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23" name="Imagem 22">
                    <a:extLst>
                      <a:ext uri="{FF2B5EF4-FFF2-40B4-BE49-F238E27FC236}">
                        <a16:creationId xmlns:a16="http://schemas.microsoft.com/office/drawing/2014/main" id="{45FEB03C-206D-4FCE-BDED-66DE5597940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24" name="Imagem 23">
                    <a:extLst>
                      <a:ext uri="{FF2B5EF4-FFF2-40B4-BE49-F238E27FC236}">
                        <a16:creationId xmlns:a16="http://schemas.microsoft.com/office/drawing/2014/main" id="{FB60753F-0419-4A17-A9ED-C711B4DF286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25" name="Agrupar 24">
                    <a:extLst>
                      <a:ext uri="{FF2B5EF4-FFF2-40B4-BE49-F238E27FC236}">
                        <a16:creationId xmlns:a16="http://schemas.microsoft.com/office/drawing/2014/main" id="{3BE8BD20-13D1-4E77-BD0A-8FE5CFDF1A3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26" name="Imagem 25">
                      <a:extLst>
                        <a:ext uri="{FF2B5EF4-FFF2-40B4-BE49-F238E27FC236}">
                          <a16:creationId xmlns:a16="http://schemas.microsoft.com/office/drawing/2014/main" id="{8DB6EF22-D98D-401B-96C6-FC65CEF3994B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7" name="Imagem 26">
                      <a:extLst>
                        <a:ext uri="{FF2B5EF4-FFF2-40B4-BE49-F238E27FC236}">
                          <a16:creationId xmlns:a16="http://schemas.microsoft.com/office/drawing/2014/main" id="{EE0C73AF-51A0-4532-82DA-2FC0D86CFBE0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8" name="Imagem 27">
                      <a:extLst>
                        <a:ext uri="{FF2B5EF4-FFF2-40B4-BE49-F238E27FC236}">
                          <a16:creationId xmlns:a16="http://schemas.microsoft.com/office/drawing/2014/main" id="{9471A0A8-E241-4DE5-8AE8-BB0128ACA671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9" name="Imagem 28">
                      <a:extLst>
                        <a:ext uri="{FF2B5EF4-FFF2-40B4-BE49-F238E27FC236}">
                          <a16:creationId xmlns:a16="http://schemas.microsoft.com/office/drawing/2014/main" id="{116A17EB-F6F9-4586-BA19-5B097109705B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</p:grpSp>
          <p:grpSp>
            <p:nvGrpSpPr>
              <p:cNvPr id="31" name="Agrupar 30">
                <a:extLst>
                  <a:ext uri="{FF2B5EF4-FFF2-40B4-BE49-F238E27FC236}">
                    <a16:creationId xmlns:a16="http://schemas.microsoft.com/office/drawing/2014/main" id="{EEADF6EA-71CC-43F3-8893-EDF19B5387FC}"/>
                  </a:ext>
                </a:extLst>
              </p:cNvPr>
              <p:cNvGrpSpPr/>
              <p:nvPr userDrawn="1"/>
            </p:nvGrpSpPr>
            <p:grpSpPr>
              <a:xfrm>
                <a:off x="3707904" y="6476938"/>
                <a:ext cx="1763688" cy="390664"/>
                <a:chOff x="5436096" y="6476938"/>
                <a:chExt cx="1763688" cy="390664"/>
              </a:xfrm>
            </p:grpSpPr>
            <p:grpSp>
              <p:nvGrpSpPr>
                <p:cNvPr id="32" name="Agrupar 31">
                  <a:extLst>
                    <a:ext uri="{FF2B5EF4-FFF2-40B4-BE49-F238E27FC236}">
                      <a16:creationId xmlns:a16="http://schemas.microsoft.com/office/drawing/2014/main" id="{CF13E426-6CF6-4BB8-9B58-14E6EA378EC9}"/>
                    </a:ext>
                  </a:extLst>
                </p:cNvPr>
                <p:cNvGrpSpPr/>
                <p:nvPr userDrawn="1"/>
              </p:nvGrpSpPr>
              <p:grpSpPr>
                <a:xfrm>
                  <a:off x="6300192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43" name="Imagem 42">
                    <a:extLst>
                      <a:ext uri="{FF2B5EF4-FFF2-40B4-BE49-F238E27FC236}">
                        <a16:creationId xmlns:a16="http://schemas.microsoft.com/office/drawing/2014/main" id="{BEF1B6D0-1D3E-4D12-9E8A-98971BFC337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44" name="Imagem 43">
                    <a:extLst>
                      <a:ext uri="{FF2B5EF4-FFF2-40B4-BE49-F238E27FC236}">
                        <a16:creationId xmlns:a16="http://schemas.microsoft.com/office/drawing/2014/main" id="{EAC42438-EF43-4A17-B059-938DCE84A7E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45" name="Imagem 44">
                    <a:extLst>
                      <a:ext uri="{FF2B5EF4-FFF2-40B4-BE49-F238E27FC236}">
                        <a16:creationId xmlns:a16="http://schemas.microsoft.com/office/drawing/2014/main" id="{A3B5347D-1842-4934-B39E-556A5D086574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46" name="Imagem 45">
                    <a:extLst>
                      <a:ext uri="{FF2B5EF4-FFF2-40B4-BE49-F238E27FC236}">
                        <a16:creationId xmlns:a16="http://schemas.microsoft.com/office/drawing/2014/main" id="{D33DCE91-BC42-4791-A926-4140C85C67A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47" name="Agrupar 46">
                    <a:extLst>
                      <a:ext uri="{FF2B5EF4-FFF2-40B4-BE49-F238E27FC236}">
                        <a16:creationId xmlns:a16="http://schemas.microsoft.com/office/drawing/2014/main" id="{86C009B9-B164-4D6C-8CA0-ED00867A07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48" name="Imagem 47">
                      <a:extLst>
                        <a:ext uri="{FF2B5EF4-FFF2-40B4-BE49-F238E27FC236}">
                          <a16:creationId xmlns:a16="http://schemas.microsoft.com/office/drawing/2014/main" id="{B809C1AA-7C93-4B6A-B217-AEE3EE2F6D42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9" name="Imagem 48">
                      <a:extLst>
                        <a:ext uri="{FF2B5EF4-FFF2-40B4-BE49-F238E27FC236}">
                          <a16:creationId xmlns:a16="http://schemas.microsoft.com/office/drawing/2014/main" id="{ADE68B51-0037-4512-B295-C4611919148A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0" name="Imagem 49">
                      <a:extLst>
                        <a:ext uri="{FF2B5EF4-FFF2-40B4-BE49-F238E27FC236}">
                          <a16:creationId xmlns:a16="http://schemas.microsoft.com/office/drawing/2014/main" id="{B46F3EB5-4078-4634-B3B5-435848014027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1" name="Imagem 50">
                      <a:extLst>
                        <a:ext uri="{FF2B5EF4-FFF2-40B4-BE49-F238E27FC236}">
                          <a16:creationId xmlns:a16="http://schemas.microsoft.com/office/drawing/2014/main" id="{54FCFCF3-DEF7-4B50-AD33-7CBC9B31D2AA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33" name="Agrupar 32">
                  <a:extLst>
                    <a:ext uri="{FF2B5EF4-FFF2-40B4-BE49-F238E27FC236}">
                      <a16:creationId xmlns:a16="http://schemas.microsoft.com/office/drawing/2014/main" id="{378205CC-08ED-475B-B527-A5576DD46FBD}"/>
                    </a:ext>
                  </a:extLst>
                </p:cNvPr>
                <p:cNvGrpSpPr/>
                <p:nvPr userDrawn="1"/>
              </p:nvGrpSpPr>
              <p:grpSpPr>
                <a:xfrm>
                  <a:off x="5436096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34" name="Imagem 33">
                    <a:extLst>
                      <a:ext uri="{FF2B5EF4-FFF2-40B4-BE49-F238E27FC236}">
                        <a16:creationId xmlns:a16="http://schemas.microsoft.com/office/drawing/2014/main" id="{E4F934F3-60FE-41A3-9825-09A2927205C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35" name="Imagem 34">
                    <a:extLst>
                      <a:ext uri="{FF2B5EF4-FFF2-40B4-BE49-F238E27FC236}">
                        <a16:creationId xmlns:a16="http://schemas.microsoft.com/office/drawing/2014/main" id="{D90D6BCE-4DA4-4AED-AEC9-2EB2A8BC668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36" name="Imagem 35">
                    <a:extLst>
                      <a:ext uri="{FF2B5EF4-FFF2-40B4-BE49-F238E27FC236}">
                        <a16:creationId xmlns:a16="http://schemas.microsoft.com/office/drawing/2014/main" id="{6B73E45C-CE14-44DB-8B7F-1B83A369F91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37" name="Imagem 36">
                    <a:extLst>
                      <a:ext uri="{FF2B5EF4-FFF2-40B4-BE49-F238E27FC236}">
                        <a16:creationId xmlns:a16="http://schemas.microsoft.com/office/drawing/2014/main" id="{9E349363-572C-4EA4-BDC4-37DCB80D199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38" name="Agrupar 37">
                    <a:extLst>
                      <a:ext uri="{FF2B5EF4-FFF2-40B4-BE49-F238E27FC236}">
                        <a16:creationId xmlns:a16="http://schemas.microsoft.com/office/drawing/2014/main" id="{35657F51-CAA9-4A80-AE56-66C4F15DA1B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39" name="Imagem 38">
                      <a:extLst>
                        <a:ext uri="{FF2B5EF4-FFF2-40B4-BE49-F238E27FC236}">
                          <a16:creationId xmlns:a16="http://schemas.microsoft.com/office/drawing/2014/main" id="{7618F929-E217-45BD-8A6A-74B0509F8744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0" name="Imagem 39">
                      <a:extLst>
                        <a:ext uri="{FF2B5EF4-FFF2-40B4-BE49-F238E27FC236}">
                          <a16:creationId xmlns:a16="http://schemas.microsoft.com/office/drawing/2014/main" id="{0FF83815-48FD-4535-82E7-22A6D4053FE5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1" name="Imagem 40">
                      <a:extLst>
                        <a:ext uri="{FF2B5EF4-FFF2-40B4-BE49-F238E27FC236}">
                          <a16:creationId xmlns:a16="http://schemas.microsoft.com/office/drawing/2014/main" id="{1398B1C3-D6F2-4312-B857-B408A497DA15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2" name="Imagem 41">
                      <a:extLst>
                        <a:ext uri="{FF2B5EF4-FFF2-40B4-BE49-F238E27FC236}">
                          <a16:creationId xmlns:a16="http://schemas.microsoft.com/office/drawing/2014/main" id="{53CEA90C-D8DF-4A4B-965C-82DCF9DBE37A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53" name="Agrupar 52">
              <a:extLst>
                <a:ext uri="{FF2B5EF4-FFF2-40B4-BE49-F238E27FC236}">
                  <a16:creationId xmlns:a16="http://schemas.microsoft.com/office/drawing/2014/main" id="{62EC3CC0-0E28-4091-BF28-C20BA81339C3}"/>
                </a:ext>
              </a:extLst>
            </p:cNvPr>
            <p:cNvGrpSpPr/>
            <p:nvPr userDrawn="1"/>
          </p:nvGrpSpPr>
          <p:grpSpPr>
            <a:xfrm>
              <a:off x="251520" y="6476938"/>
              <a:ext cx="3491880" cy="390664"/>
              <a:chOff x="3707904" y="6476938"/>
              <a:chExt cx="3491880" cy="390664"/>
            </a:xfrm>
          </p:grpSpPr>
          <p:grpSp>
            <p:nvGrpSpPr>
              <p:cNvPr id="54" name="Agrupar 53">
                <a:extLst>
                  <a:ext uri="{FF2B5EF4-FFF2-40B4-BE49-F238E27FC236}">
                    <a16:creationId xmlns:a16="http://schemas.microsoft.com/office/drawing/2014/main" id="{98F71417-4072-41A7-8567-9BEAE32CAD75}"/>
                  </a:ext>
                </a:extLst>
              </p:cNvPr>
              <p:cNvGrpSpPr/>
              <p:nvPr userDrawn="1"/>
            </p:nvGrpSpPr>
            <p:grpSpPr>
              <a:xfrm>
                <a:off x="5436096" y="6476938"/>
                <a:ext cx="1763688" cy="390664"/>
                <a:chOff x="5436096" y="6476938"/>
                <a:chExt cx="1763688" cy="390664"/>
              </a:xfrm>
            </p:grpSpPr>
            <p:grpSp>
              <p:nvGrpSpPr>
                <p:cNvPr id="76" name="Agrupar 75">
                  <a:extLst>
                    <a:ext uri="{FF2B5EF4-FFF2-40B4-BE49-F238E27FC236}">
                      <a16:creationId xmlns:a16="http://schemas.microsoft.com/office/drawing/2014/main" id="{77444DD1-279E-4C90-81C1-59EDBF7EA5AA}"/>
                    </a:ext>
                  </a:extLst>
                </p:cNvPr>
                <p:cNvGrpSpPr/>
                <p:nvPr userDrawn="1"/>
              </p:nvGrpSpPr>
              <p:grpSpPr>
                <a:xfrm>
                  <a:off x="6300192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87" name="Imagem 86">
                    <a:extLst>
                      <a:ext uri="{FF2B5EF4-FFF2-40B4-BE49-F238E27FC236}">
                        <a16:creationId xmlns:a16="http://schemas.microsoft.com/office/drawing/2014/main" id="{17D82040-3AD6-4D63-916B-3CC028C7DF0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88" name="Imagem 87">
                    <a:extLst>
                      <a:ext uri="{FF2B5EF4-FFF2-40B4-BE49-F238E27FC236}">
                        <a16:creationId xmlns:a16="http://schemas.microsoft.com/office/drawing/2014/main" id="{85053140-76D3-492B-9CEF-6663095F15D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89" name="Imagem 88">
                    <a:extLst>
                      <a:ext uri="{FF2B5EF4-FFF2-40B4-BE49-F238E27FC236}">
                        <a16:creationId xmlns:a16="http://schemas.microsoft.com/office/drawing/2014/main" id="{FE16B5CA-2BBB-4E64-B89D-2521C768AD7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90" name="Imagem 89">
                    <a:extLst>
                      <a:ext uri="{FF2B5EF4-FFF2-40B4-BE49-F238E27FC236}">
                        <a16:creationId xmlns:a16="http://schemas.microsoft.com/office/drawing/2014/main" id="{482CB684-8D3F-495B-85C4-320B14DB733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91" name="Agrupar 90">
                    <a:extLst>
                      <a:ext uri="{FF2B5EF4-FFF2-40B4-BE49-F238E27FC236}">
                        <a16:creationId xmlns:a16="http://schemas.microsoft.com/office/drawing/2014/main" id="{87234E01-5C96-4FE8-A018-50EB13B35E97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92" name="Imagem 91">
                      <a:extLst>
                        <a:ext uri="{FF2B5EF4-FFF2-40B4-BE49-F238E27FC236}">
                          <a16:creationId xmlns:a16="http://schemas.microsoft.com/office/drawing/2014/main" id="{62EA867C-B092-499A-BC8A-4D2E10B44A15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3" name="Imagem 92">
                      <a:extLst>
                        <a:ext uri="{FF2B5EF4-FFF2-40B4-BE49-F238E27FC236}">
                          <a16:creationId xmlns:a16="http://schemas.microsoft.com/office/drawing/2014/main" id="{1A92D54C-6BA2-4B79-A5A6-C2F0F032063F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4" name="Imagem 93">
                      <a:extLst>
                        <a:ext uri="{FF2B5EF4-FFF2-40B4-BE49-F238E27FC236}">
                          <a16:creationId xmlns:a16="http://schemas.microsoft.com/office/drawing/2014/main" id="{6941A1CB-3541-49B0-98AD-F7399920B3A8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5" name="Imagem 94">
                      <a:extLst>
                        <a:ext uri="{FF2B5EF4-FFF2-40B4-BE49-F238E27FC236}">
                          <a16:creationId xmlns:a16="http://schemas.microsoft.com/office/drawing/2014/main" id="{CACF2C9A-A271-4C12-A9E9-DF9768E3B08D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77" name="Agrupar 76">
                  <a:extLst>
                    <a:ext uri="{FF2B5EF4-FFF2-40B4-BE49-F238E27FC236}">
                      <a16:creationId xmlns:a16="http://schemas.microsoft.com/office/drawing/2014/main" id="{CCE1F725-1B3B-4FDC-9C46-CD5F58F28E13}"/>
                    </a:ext>
                  </a:extLst>
                </p:cNvPr>
                <p:cNvGrpSpPr/>
                <p:nvPr userDrawn="1"/>
              </p:nvGrpSpPr>
              <p:grpSpPr>
                <a:xfrm>
                  <a:off x="5436096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78" name="Imagem 77">
                    <a:extLst>
                      <a:ext uri="{FF2B5EF4-FFF2-40B4-BE49-F238E27FC236}">
                        <a16:creationId xmlns:a16="http://schemas.microsoft.com/office/drawing/2014/main" id="{C8114542-4A2D-4252-9F93-94558CEDF62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79" name="Imagem 78">
                    <a:extLst>
                      <a:ext uri="{FF2B5EF4-FFF2-40B4-BE49-F238E27FC236}">
                        <a16:creationId xmlns:a16="http://schemas.microsoft.com/office/drawing/2014/main" id="{787966DF-1EF0-4A12-8685-21495E96830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80" name="Imagem 79">
                    <a:extLst>
                      <a:ext uri="{FF2B5EF4-FFF2-40B4-BE49-F238E27FC236}">
                        <a16:creationId xmlns:a16="http://schemas.microsoft.com/office/drawing/2014/main" id="{387A6A07-7386-4EEC-828B-521BE5A489F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81" name="Imagem 80">
                    <a:extLst>
                      <a:ext uri="{FF2B5EF4-FFF2-40B4-BE49-F238E27FC236}">
                        <a16:creationId xmlns:a16="http://schemas.microsoft.com/office/drawing/2014/main" id="{6C730972-6F64-4503-AA8C-1E6CBE19D1F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82" name="Agrupar 81">
                    <a:extLst>
                      <a:ext uri="{FF2B5EF4-FFF2-40B4-BE49-F238E27FC236}">
                        <a16:creationId xmlns:a16="http://schemas.microsoft.com/office/drawing/2014/main" id="{24A1D5CD-4237-40B4-BF76-45E0B26D21C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83" name="Imagem 82">
                      <a:extLst>
                        <a:ext uri="{FF2B5EF4-FFF2-40B4-BE49-F238E27FC236}">
                          <a16:creationId xmlns:a16="http://schemas.microsoft.com/office/drawing/2014/main" id="{D5D5BE1A-DF42-4FD9-9141-E928EE2459E6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84" name="Imagem 83">
                      <a:extLst>
                        <a:ext uri="{FF2B5EF4-FFF2-40B4-BE49-F238E27FC236}">
                          <a16:creationId xmlns:a16="http://schemas.microsoft.com/office/drawing/2014/main" id="{9669BF45-7CDC-4567-88A6-0D09D39FBD5C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85" name="Imagem 84">
                      <a:extLst>
                        <a:ext uri="{FF2B5EF4-FFF2-40B4-BE49-F238E27FC236}">
                          <a16:creationId xmlns:a16="http://schemas.microsoft.com/office/drawing/2014/main" id="{C071DA80-1059-4709-9367-1F0366ABE4DE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86" name="Imagem 85">
                      <a:extLst>
                        <a:ext uri="{FF2B5EF4-FFF2-40B4-BE49-F238E27FC236}">
                          <a16:creationId xmlns:a16="http://schemas.microsoft.com/office/drawing/2014/main" id="{8AA50F6F-F46C-4A25-9AA2-DE121A100F27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</p:grpSp>
          <p:grpSp>
            <p:nvGrpSpPr>
              <p:cNvPr id="55" name="Agrupar 54">
                <a:extLst>
                  <a:ext uri="{FF2B5EF4-FFF2-40B4-BE49-F238E27FC236}">
                    <a16:creationId xmlns:a16="http://schemas.microsoft.com/office/drawing/2014/main" id="{CDFC4E7C-A270-461E-88B5-74CD5E2C3C09}"/>
                  </a:ext>
                </a:extLst>
              </p:cNvPr>
              <p:cNvGrpSpPr/>
              <p:nvPr userDrawn="1"/>
            </p:nvGrpSpPr>
            <p:grpSpPr>
              <a:xfrm>
                <a:off x="3707904" y="6476938"/>
                <a:ext cx="1763688" cy="390664"/>
                <a:chOff x="5436096" y="6476938"/>
                <a:chExt cx="1763688" cy="390664"/>
              </a:xfrm>
            </p:grpSpPr>
            <p:grpSp>
              <p:nvGrpSpPr>
                <p:cNvPr id="56" name="Agrupar 55">
                  <a:extLst>
                    <a:ext uri="{FF2B5EF4-FFF2-40B4-BE49-F238E27FC236}">
                      <a16:creationId xmlns:a16="http://schemas.microsoft.com/office/drawing/2014/main" id="{C72BDB11-91A0-402E-8512-0D7A077BE90D}"/>
                    </a:ext>
                  </a:extLst>
                </p:cNvPr>
                <p:cNvGrpSpPr/>
                <p:nvPr userDrawn="1"/>
              </p:nvGrpSpPr>
              <p:grpSpPr>
                <a:xfrm>
                  <a:off x="6300192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67" name="Imagem 66">
                    <a:extLst>
                      <a:ext uri="{FF2B5EF4-FFF2-40B4-BE49-F238E27FC236}">
                        <a16:creationId xmlns:a16="http://schemas.microsoft.com/office/drawing/2014/main" id="{42C37C22-FB0D-437A-9CF1-4BE8D5EC4AB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68" name="Imagem 67">
                    <a:extLst>
                      <a:ext uri="{FF2B5EF4-FFF2-40B4-BE49-F238E27FC236}">
                        <a16:creationId xmlns:a16="http://schemas.microsoft.com/office/drawing/2014/main" id="{85A93551-2C1C-4B8C-9736-B9AB57B9A28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69" name="Imagem 68">
                    <a:extLst>
                      <a:ext uri="{FF2B5EF4-FFF2-40B4-BE49-F238E27FC236}">
                        <a16:creationId xmlns:a16="http://schemas.microsoft.com/office/drawing/2014/main" id="{F6AD3618-0FE8-4FC7-8129-719A6179378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70" name="Imagem 69">
                    <a:extLst>
                      <a:ext uri="{FF2B5EF4-FFF2-40B4-BE49-F238E27FC236}">
                        <a16:creationId xmlns:a16="http://schemas.microsoft.com/office/drawing/2014/main" id="{1862D84C-95EC-4ED3-9425-69ED46E45DC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71" name="Agrupar 70">
                    <a:extLst>
                      <a:ext uri="{FF2B5EF4-FFF2-40B4-BE49-F238E27FC236}">
                        <a16:creationId xmlns:a16="http://schemas.microsoft.com/office/drawing/2014/main" id="{C7A622BD-DA00-4C47-89F3-44E36AA4CAB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72" name="Imagem 71">
                      <a:extLst>
                        <a:ext uri="{FF2B5EF4-FFF2-40B4-BE49-F238E27FC236}">
                          <a16:creationId xmlns:a16="http://schemas.microsoft.com/office/drawing/2014/main" id="{8E4E5E63-7AC4-48FA-8440-244C71939A1B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3" name="Imagem 72">
                      <a:extLst>
                        <a:ext uri="{FF2B5EF4-FFF2-40B4-BE49-F238E27FC236}">
                          <a16:creationId xmlns:a16="http://schemas.microsoft.com/office/drawing/2014/main" id="{D534854D-040D-4741-9D1A-BCC1AA83408E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4" name="Imagem 73">
                      <a:extLst>
                        <a:ext uri="{FF2B5EF4-FFF2-40B4-BE49-F238E27FC236}">
                          <a16:creationId xmlns:a16="http://schemas.microsoft.com/office/drawing/2014/main" id="{70A91355-1AAD-4CD6-8676-A7607F02B864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5" name="Imagem 74">
                      <a:extLst>
                        <a:ext uri="{FF2B5EF4-FFF2-40B4-BE49-F238E27FC236}">
                          <a16:creationId xmlns:a16="http://schemas.microsoft.com/office/drawing/2014/main" id="{E4E09006-0B59-4F11-B26E-044536FCB99A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57" name="Agrupar 56">
                  <a:extLst>
                    <a:ext uri="{FF2B5EF4-FFF2-40B4-BE49-F238E27FC236}">
                      <a16:creationId xmlns:a16="http://schemas.microsoft.com/office/drawing/2014/main" id="{8193DF17-5CC9-4062-8B9B-9566692FBAC3}"/>
                    </a:ext>
                  </a:extLst>
                </p:cNvPr>
                <p:cNvGrpSpPr/>
                <p:nvPr userDrawn="1"/>
              </p:nvGrpSpPr>
              <p:grpSpPr>
                <a:xfrm>
                  <a:off x="5436096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58" name="Imagem 57">
                    <a:extLst>
                      <a:ext uri="{FF2B5EF4-FFF2-40B4-BE49-F238E27FC236}">
                        <a16:creationId xmlns:a16="http://schemas.microsoft.com/office/drawing/2014/main" id="{97077E33-EFE9-40EA-99C4-B3DC58D54CA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59" name="Imagem 58">
                    <a:extLst>
                      <a:ext uri="{FF2B5EF4-FFF2-40B4-BE49-F238E27FC236}">
                        <a16:creationId xmlns:a16="http://schemas.microsoft.com/office/drawing/2014/main" id="{7A610CA9-05DF-4E04-A8E1-D8E7B15221B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60" name="Imagem 59">
                    <a:extLst>
                      <a:ext uri="{FF2B5EF4-FFF2-40B4-BE49-F238E27FC236}">
                        <a16:creationId xmlns:a16="http://schemas.microsoft.com/office/drawing/2014/main" id="{1AAE8890-705B-4351-B5D9-9F32E178A04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61" name="Imagem 60">
                    <a:extLst>
                      <a:ext uri="{FF2B5EF4-FFF2-40B4-BE49-F238E27FC236}">
                        <a16:creationId xmlns:a16="http://schemas.microsoft.com/office/drawing/2014/main" id="{642E17BB-79C5-4815-87B3-169C17BB315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62" name="Agrupar 61">
                    <a:extLst>
                      <a:ext uri="{FF2B5EF4-FFF2-40B4-BE49-F238E27FC236}">
                        <a16:creationId xmlns:a16="http://schemas.microsoft.com/office/drawing/2014/main" id="{3E9F08C1-9254-4D54-BBA0-82572D0EE777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63" name="Imagem 62">
                      <a:extLst>
                        <a:ext uri="{FF2B5EF4-FFF2-40B4-BE49-F238E27FC236}">
                          <a16:creationId xmlns:a16="http://schemas.microsoft.com/office/drawing/2014/main" id="{39FB70F7-7AEA-49D1-B373-5D49116C9ECE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4" name="Imagem 63">
                      <a:extLst>
                        <a:ext uri="{FF2B5EF4-FFF2-40B4-BE49-F238E27FC236}">
                          <a16:creationId xmlns:a16="http://schemas.microsoft.com/office/drawing/2014/main" id="{E432C684-8A32-4D48-85AC-64BBEFE8EFCF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5" name="Imagem 64">
                      <a:extLst>
                        <a:ext uri="{FF2B5EF4-FFF2-40B4-BE49-F238E27FC236}">
                          <a16:creationId xmlns:a16="http://schemas.microsoft.com/office/drawing/2014/main" id="{34BB402C-7753-470D-8029-F1200675AF05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6" name="Imagem 65">
                      <a:extLst>
                        <a:ext uri="{FF2B5EF4-FFF2-40B4-BE49-F238E27FC236}">
                          <a16:creationId xmlns:a16="http://schemas.microsoft.com/office/drawing/2014/main" id="{B7FEBBB3-C273-4CBC-AA43-F0D1DBCEF50D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143" name="Agrupar 142">
              <a:extLst>
                <a:ext uri="{FF2B5EF4-FFF2-40B4-BE49-F238E27FC236}">
                  <a16:creationId xmlns:a16="http://schemas.microsoft.com/office/drawing/2014/main" id="{FE13C0B3-10F8-4973-8649-663AB9B06DA0}"/>
                </a:ext>
              </a:extLst>
            </p:cNvPr>
            <p:cNvGrpSpPr/>
            <p:nvPr userDrawn="1"/>
          </p:nvGrpSpPr>
          <p:grpSpPr>
            <a:xfrm>
              <a:off x="35496" y="6476938"/>
              <a:ext cx="251520" cy="390664"/>
              <a:chOff x="35496" y="6476938"/>
              <a:chExt cx="251520" cy="390664"/>
            </a:xfrm>
          </p:grpSpPr>
          <p:pic>
            <p:nvPicPr>
              <p:cNvPr id="101" name="Imagem 100">
                <a:extLst>
                  <a:ext uri="{FF2B5EF4-FFF2-40B4-BE49-F238E27FC236}">
                    <a16:creationId xmlns:a16="http://schemas.microsoft.com/office/drawing/2014/main" id="{925F7443-DDA9-43A7-9808-0B6239C5D21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/>
              <a:srcRect t="1" r="87295" b="35452"/>
              <a:stretch/>
            </p:blipFill>
            <p:spPr>
              <a:xfrm>
                <a:off x="35496" y="6476938"/>
                <a:ext cx="251520" cy="252161"/>
              </a:xfrm>
              <a:prstGeom prst="rect">
                <a:avLst/>
              </a:prstGeom>
            </p:spPr>
          </p:pic>
          <p:pic>
            <p:nvPicPr>
              <p:cNvPr id="103" name="Imagem 102">
                <a:extLst>
                  <a:ext uri="{FF2B5EF4-FFF2-40B4-BE49-F238E27FC236}">
                    <a16:creationId xmlns:a16="http://schemas.microsoft.com/office/drawing/2014/main" id="{DAD19FEE-F2DA-4DB7-9D01-8348F6317CD9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/>
              <a:srcRect t="2" r="87295" b="58435"/>
              <a:stretch/>
            </p:blipFill>
            <p:spPr>
              <a:xfrm>
                <a:off x="35496" y="6705231"/>
                <a:ext cx="251520" cy="162371"/>
              </a:xfrm>
              <a:prstGeom prst="rect">
                <a:avLst/>
              </a:prstGeom>
            </p:spPr>
          </p:pic>
        </p:grpSp>
        <p:pic>
          <p:nvPicPr>
            <p:cNvPr id="140" name="Imagem 139">
              <a:extLst>
                <a:ext uri="{FF2B5EF4-FFF2-40B4-BE49-F238E27FC236}">
                  <a16:creationId xmlns:a16="http://schemas.microsoft.com/office/drawing/2014/main" id="{E5ED9088-B4AE-4B34-994C-E24B59D8D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9038" t="1" r="87295" b="35452"/>
            <a:stretch/>
          </p:blipFill>
          <p:spPr>
            <a:xfrm>
              <a:off x="-1596" y="6476938"/>
              <a:ext cx="72588" cy="252161"/>
            </a:xfrm>
            <a:prstGeom prst="rect">
              <a:avLst/>
            </a:prstGeom>
          </p:spPr>
        </p:pic>
        <p:pic>
          <p:nvPicPr>
            <p:cNvPr id="141" name="Imagem 140">
              <a:extLst>
                <a:ext uri="{FF2B5EF4-FFF2-40B4-BE49-F238E27FC236}">
                  <a16:creationId xmlns:a16="http://schemas.microsoft.com/office/drawing/2014/main" id="{E7521BA2-39C6-43D4-8988-D90D77DAA42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8963" t="2" r="87295" b="58434"/>
            <a:stretch/>
          </p:blipFill>
          <p:spPr>
            <a:xfrm>
              <a:off x="-3084" y="6705231"/>
              <a:ext cx="74076" cy="162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401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23DA-2927-43B2-84A4-7A25D7AAC6C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18/07/2019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DFF0-F002-48E6-AC56-72FC3C146B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riângulo retângulo 9"/>
          <p:cNvSpPr/>
          <p:nvPr userDrawn="1"/>
        </p:nvSpPr>
        <p:spPr>
          <a:xfrm rot="5400000">
            <a:off x="3631840" y="-3631840"/>
            <a:ext cx="908720" cy="81724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1" name="Triângulo retângulo 10"/>
          <p:cNvSpPr/>
          <p:nvPr userDrawn="1"/>
        </p:nvSpPr>
        <p:spPr>
          <a:xfrm rot="10800000" flipH="1">
            <a:off x="-9129" y="0"/>
            <a:ext cx="980729" cy="450912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50000"/>
                  <a:tint val="66000"/>
                  <a:satMod val="160000"/>
                  <a:alpha val="15000"/>
                </a:schemeClr>
              </a:gs>
              <a:gs pos="50000">
                <a:schemeClr val="accent5">
                  <a:lumMod val="50000"/>
                  <a:tint val="44500"/>
                  <a:satMod val="160000"/>
                </a:schemeClr>
              </a:gs>
              <a:gs pos="100000">
                <a:schemeClr val="accent5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6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43608" y="2060848"/>
            <a:ext cx="7643192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7" name="Espaço Reservado para Título 1"/>
          <p:cNvSpPr>
            <a:spLocks noGrp="1"/>
          </p:cNvSpPr>
          <p:nvPr>
            <p:ph type="title"/>
          </p:nvPr>
        </p:nvSpPr>
        <p:spPr>
          <a:xfrm>
            <a:off x="1043608" y="701824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506E286-8EFB-4F69-9FDD-6311D90B14F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-243408"/>
            <a:ext cx="19442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5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+mj-lt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retângulo 6"/>
          <p:cNvSpPr/>
          <p:nvPr userDrawn="1"/>
        </p:nvSpPr>
        <p:spPr>
          <a:xfrm rot="5400000">
            <a:off x="2101416" y="-2101416"/>
            <a:ext cx="4941168" cy="9144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Triângulo retângulo 7"/>
          <p:cNvSpPr/>
          <p:nvPr userDrawn="1"/>
        </p:nvSpPr>
        <p:spPr>
          <a:xfrm rot="10800000" flipH="1">
            <a:off x="-9129" y="0"/>
            <a:ext cx="2852937" cy="685800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50000"/>
                  <a:tint val="66000"/>
                  <a:satMod val="160000"/>
                  <a:alpha val="20000"/>
                </a:schemeClr>
              </a:gs>
              <a:gs pos="50000">
                <a:schemeClr val="accent5">
                  <a:lumMod val="50000"/>
                  <a:tint val="44500"/>
                  <a:satMod val="160000"/>
                  <a:alpha val="50000"/>
                </a:schemeClr>
              </a:gs>
              <a:gs pos="100000">
                <a:schemeClr val="accent5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2587A77-C6D6-4C6C-8F4D-A2AAEB9597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3527756"/>
            <a:ext cx="3213612" cy="3213612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161618B1-0187-44E9-99E6-B48AC00523D7}"/>
              </a:ext>
            </a:extLst>
          </p:cNvPr>
          <p:cNvGrpSpPr/>
          <p:nvPr userDrawn="1"/>
        </p:nvGrpSpPr>
        <p:grpSpPr>
          <a:xfrm>
            <a:off x="-3084" y="6476938"/>
            <a:ext cx="9147084" cy="390664"/>
            <a:chOff x="-3084" y="6476938"/>
            <a:chExt cx="9147084" cy="390664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11D2D777-FBFD-4F7D-A030-ABA2164D0D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164288" y="6476938"/>
              <a:ext cx="1979712" cy="390664"/>
            </a:xfrm>
            <a:prstGeom prst="rect">
              <a:avLst/>
            </a:prstGeom>
          </p:spPr>
        </p:pic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8F25102-04F8-4305-B9C6-47DFA57907B1}"/>
                </a:ext>
              </a:extLst>
            </p:cNvPr>
            <p:cNvGrpSpPr/>
            <p:nvPr userDrawn="1"/>
          </p:nvGrpSpPr>
          <p:grpSpPr>
            <a:xfrm>
              <a:off x="3707904" y="6476938"/>
              <a:ext cx="3491880" cy="390664"/>
              <a:chOff x="3707904" y="6476938"/>
              <a:chExt cx="3491880" cy="390664"/>
            </a:xfrm>
          </p:grpSpPr>
          <p:grpSp>
            <p:nvGrpSpPr>
              <p:cNvPr id="62" name="Agrupar 61">
                <a:extLst>
                  <a:ext uri="{FF2B5EF4-FFF2-40B4-BE49-F238E27FC236}">
                    <a16:creationId xmlns:a16="http://schemas.microsoft.com/office/drawing/2014/main" id="{0839320D-0903-4287-9F68-E2173A2850DB}"/>
                  </a:ext>
                </a:extLst>
              </p:cNvPr>
              <p:cNvGrpSpPr/>
              <p:nvPr userDrawn="1"/>
            </p:nvGrpSpPr>
            <p:grpSpPr>
              <a:xfrm>
                <a:off x="5436096" y="6476938"/>
                <a:ext cx="1763688" cy="390664"/>
                <a:chOff x="5436096" y="6476938"/>
                <a:chExt cx="1763688" cy="390664"/>
              </a:xfrm>
            </p:grpSpPr>
            <p:grpSp>
              <p:nvGrpSpPr>
                <p:cNvPr id="84" name="Agrupar 83">
                  <a:extLst>
                    <a:ext uri="{FF2B5EF4-FFF2-40B4-BE49-F238E27FC236}">
                      <a16:creationId xmlns:a16="http://schemas.microsoft.com/office/drawing/2014/main" id="{827F2B7E-7DF1-40D2-A53F-D8961EF0DD8F}"/>
                    </a:ext>
                  </a:extLst>
                </p:cNvPr>
                <p:cNvGrpSpPr/>
                <p:nvPr userDrawn="1"/>
              </p:nvGrpSpPr>
              <p:grpSpPr>
                <a:xfrm>
                  <a:off x="6300192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95" name="Imagem 94">
                    <a:extLst>
                      <a:ext uri="{FF2B5EF4-FFF2-40B4-BE49-F238E27FC236}">
                        <a16:creationId xmlns:a16="http://schemas.microsoft.com/office/drawing/2014/main" id="{F9A59A93-D041-49B9-A8E6-2F39DF10A1D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96" name="Imagem 95">
                    <a:extLst>
                      <a:ext uri="{FF2B5EF4-FFF2-40B4-BE49-F238E27FC236}">
                        <a16:creationId xmlns:a16="http://schemas.microsoft.com/office/drawing/2014/main" id="{D3CA826E-3622-49B6-B007-FD21BC6EACF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97" name="Imagem 96">
                    <a:extLst>
                      <a:ext uri="{FF2B5EF4-FFF2-40B4-BE49-F238E27FC236}">
                        <a16:creationId xmlns:a16="http://schemas.microsoft.com/office/drawing/2014/main" id="{498835FC-F809-4045-BF1B-420B5669349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98" name="Imagem 97">
                    <a:extLst>
                      <a:ext uri="{FF2B5EF4-FFF2-40B4-BE49-F238E27FC236}">
                        <a16:creationId xmlns:a16="http://schemas.microsoft.com/office/drawing/2014/main" id="{93A9F26D-6967-4C06-8D68-3F9F3D36EDB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99" name="Agrupar 98">
                    <a:extLst>
                      <a:ext uri="{FF2B5EF4-FFF2-40B4-BE49-F238E27FC236}">
                        <a16:creationId xmlns:a16="http://schemas.microsoft.com/office/drawing/2014/main" id="{FBFAFD71-A54B-4B04-A3DE-C8E55870EEE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100" name="Imagem 99">
                      <a:extLst>
                        <a:ext uri="{FF2B5EF4-FFF2-40B4-BE49-F238E27FC236}">
                          <a16:creationId xmlns:a16="http://schemas.microsoft.com/office/drawing/2014/main" id="{CBE52FF9-339D-4205-86BE-D43962702ACA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01" name="Imagem 100">
                      <a:extLst>
                        <a:ext uri="{FF2B5EF4-FFF2-40B4-BE49-F238E27FC236}">
                          <a16:creationId xmlns:a16="http://schemas.microsoft.com/office/drawing/2014/main" id="{2CF8B138-DC94-4C45-804B-23AF4C0176D9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02" name="Imagem 101">
                      <a:extLst>
                        <a:ext uri="{FF2B5EF4-FFF2-40B4-BE49-F238E27FC236}">
                          <a16:creationId xmlns:a16="http://schemas.microsoft.com/office/drawing/2014/main" id="{557BB67B-B518-4880-BFE8-6DFE129DF004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03" name="Imagem 102">
                      <a:extLst>
                        <a:ext uri="{FF2B5EF4-FFF2-40B4-BE49-F238E27FC236}">
                          <a16:creationId xmlns:a16="http://schemas.microsoft.com/office/drawing/2014/main" id="{DD4ADB66-6E16-41FA-ADF0-A4D6670D6E04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85" name="Agrupar 84">
                  <a:extLst>
                    <a:ext uri="{FF2B5EF4-FFF2-40B4-BE49-F238E27FC236}">
                      <a16:creationId xmlns:a16="http://schemas.microsoft.com/office/drawing/2014/main" id="{B86B9FED-BEBC-40EB-A21E-75B45253F957}"/>
                    </a:ext>
                  </a:extLst>
                </p:cNvPr>
                <p:cNvGrpSpPr/>
                <p:nvPr userDrawn="1"/>
              </p:nvGrpSpPr>
              <p:grpSpPr>
                <a:xfrm>
                  <a:off x="5436096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86" name="Imagem 85">
                    <a:extLst>
                      <a:ext uri="{FF2B5EF4-FFF2-40B4-BE49-F238E27FC236}">
                        <a16:creationId xmlns:a16="http://schemas.microsoft.com/office/drawing/2014/main" id="{E27B0B53-A49B-4A38-8800-5FEFFA0A1AE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87" name="Imagem 86">
                    <a:extLst>
                      <a:ext uri="{FF2B5EF4-FFF2-40B4-BE49-F238E27FC236}">
                        <a16:creationId xmlns:a16="http://schemas.microsoft.com/office/drawing/2014/main" id="{E8226D30-7D42-4511-A8B9-DD1759BA4DA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88" name="Imagem 87">
                    <a:extLst>
                      <a:ext uri="{FF2B5EF4-FFF2-40B4-BE49-F238E27FC236}">
                        <a16:creationId xmlns:a16="http://schemas.microsoft.com/office/drawing/2014/main" id="{BE641159-D2C3-43D0-8230-A94FDBF518F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89" name="Imagem 88">
                    <a:extLst>
                      <a:ext uri="{FF2B5EF4-FFF2-40B4-BE49-F238E27FC236}">
                        <a16:creationId xmlns:a16="http://schemas.microsoft.com/office/drawing/2014/main" id="{4AF2B667-21D3-4461-B86D-EAB10FCA7B7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90" name="Agrupar 89">
                    <a:extLst>
                      <a:ext uri="{FF2B5EF4-FFF2-40B4-BE49-F238E27FC236}">
                        <a16:creationId xmlns:a16="http://schemas.microsoft.com/office/drawing/2014/main" id="{E688B253-6201-4AC2-B3D7-410F77AF0A8E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91" name="Imagem 90">
                      <a:extLst>
                        <a:ext uri="{FF2B5EF4-FFF2-40B4-BE49-F238E27FC236}">
                          <a16:creationId xmlns:a16="http://schemas.microsoft.com/office/drawing/2014/main" id="{AFC290C1-5B2F-4178-AEA9-125948380118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2" name="Imagem 91">
                      <a:extLst>
                        <a:ext uri="{FF2B5EF4-FFF2-40B4-BE49-F238E27FC236}">
                          <a16:creationId xmlns:a16="http://schemas.microsoft.com/office/drawing/2014/main" id="{EF92A4EB-6A48-4FDF-BC06-3916266D9D00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3" name="Imagem 92">
                      <a:extLst>
                        <a:ext uri="{FF2B5EF4-FFF2-40B4-BE49-F238E27FC236}">
                          <a16:creationId xmlns:a16="http://schemas.microsoft.com/office/drawing/2014/main" id="{8E066FD2-9A44-417D-B3F4-123597633E1B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4" name="Imagem 93">
                      <a:extLst>
                        <a:ext uri="{FF2B5EF4-FFF2-40B4-BE49-F238E27FC236}">
                          <a16:creationId xmlns:a16="http://schemas.microsoft.com/office/drawing/2014/main" id="{634516B4-6D96-4852-AED6-23ACFA493EB4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</p:grpSp>
          <p:grpSp>
            <p:nvGrpSpPr>
              <p:cNvPr id="63" name="Agrupar 62">
                <a:extLst>
                  <a:ext uri="{FF2B5EF4-FFF2-40B4-BE49-F238E27FC236}">
                    <a16:creationId xmlns:a16="http://schemas.microsoft.com/office/drawing/2014/main" id="{E60BDF86-FCD7-4430-99FE-9D5B83F542D7}"/>
                  </a:ext>
                </a:extLst>
              </p:cNvPr>
              <p:cNvGrpSpPr/>
              <p:nvPr userDrawn="1"/>
            </p:nvGrpSpPr>
            <p:grpSpPr>
              <a:xfrm>
                <a:off x="3707904" y="6476938"/>
                <a:ext cx="1763688" cy="390664"/>
                <a:chOff x="5436096" y="6476938"/>
                <a:chExt cx="1763688" cy="390664"/>
              </a:xfrm>
            </p:grpSpPr>
            <p:grpSp>
              <p:nvGrpSpPr>
                <p:cNvPr id="64" name="Agrupar 63">
                  <a:extLst>
                    <a:ext uri="{FF2B5EF4-FFF2-40B4-BE49-F238E27FC236}">
                      <a16:creationId xmlns:a16="http://schemas.microsoft.com/office/drawing/2014/main" id="{78F16C17-0881-44FB-B6AD-77CE94540C08}"/>
                    </a:ext>
                  </a:extLst>
                </p:cNvPr>
                <p:cNvGrpSpPr/>
                <p:nvPr userDrawn="1"/>
              </p:nvGrpSpPr>
              <p:grpSpPr>
                <a:xfrm>
                  <a:off x="6300192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75" name="Imagem 74">
                    <a:extLst>
                      <a:ext uri="{FF2B5EF4-FFF2-40B4-BE49-F238E27FC236}">
                        <a16:creationId xmlns:a16="http://schemas.microsoft.com/office/drawing/2014/main" id="{5717B077-30A9-4427-9F8B-0870517D499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76" name="Imagem 75">
                    <a:extLst>
                      <a:ext uri="{FF2B5EF4-FFF2-40B4-BE49-F238E27FC236}">
                        <a16:creationId xmlns:a16="http://schemas.microsoft.com/office/drawing/2014/main" id="{17CD805C-65D3-4B3A-8674-059E33837B2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77" name="Imagem 76">
                    <a:extLst>
                      <a:ext uri="{FF2B5EF4-FFF2-40B4-BE49-F238E27FC236}">
                        <a16:creationId xmlns:a16="http://schemas.microsoft.com/office/drawing/2014/main" id="{8DD5D549-22A9-4AFE-A845-2E28A2624ED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78" name="Imagem 77">
                    <a:extLst>
                      <a:ext uri="{FF2B5EF4-FFF2-40B4-BE49-F238E27FC236}">
                        <a16:creationId xmlns:a16="http://schemas.microsoft.com/office/drawing/2014/main" id="{75EF6AD0-9E71-4153-8808-17471DB8BCA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79" name="Agrupar 78">
                    <a:extLst>
                      <a:ext uri="{FF2B5EF4-FFF2-40B4-BE49-F238E27FC236}">
                        <a16:creationId xmlns:a16="http://schemas.microsoft.com/office/drawing/2014/main" id="{FB00EF33-AD73-48CD-A0AF-C1B343447F4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80" name="Imagem 79">
                      <a:extLst>
                        <a:ext uri="{FF2B5EF4-FFF2-40B4-BE49-F238E27FC236}">
                          <a16:creationId xmlns:a16="http://schemas.microsoft.com/office/drawing/2014/main" id="{91A1DD0E-BBA2-400E-8606-67B1FA9EC11C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81" name="Imagem 80">
                      <a:extLst>
                        <a:ext uri="{FF2B5EF4-FFF2-40B4-BE49-F238E27FC236}">
                          <a16:creationId xmlns:a16="http://schemas.microsoft.com/office/drawing/2014/main" id="{31303013-BD49-4E97-8A04-4704E484646D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82" name="Imagem 81">
                      <a:extLst>
                        <a:ext uri="{FF2B5EF4-FFF2-40B4-BE49-F238E27FC236}">
                          <a16:creationId xmlns:a16="http://schemas.microsoft.com/office/drawing/2014/main" id="{B04D0CD8-F02D-4C75-9C1C-5BAEBCFA89A7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83" name="Imagem 82">
                      <a:extLst>
                        <a:ext uri="{FF2B5EF4-FFF2-40B4-BE49-F238E27FC236}">
                          <a16:creationId xmlns:a16="http://schemas.microsoft.com/office/drawing/2014/main" id="{F720AF03-5952-4C6C-9E1F-60977717ADE7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65" name="Agrupar 64">
                  <a:extLst>
                    <a:ext uri="{FF2B5EF4-FFF2-40B4-BE49-F238E27FC236}">
                      <a16:creationId xmlns:a16="http://schemas.microsoft.com/office/drawing/2014/main" id="{B79917E0-960C-433A-963E-68D0A193BDE3}"/>
                    </a:ext>
                  </a:extLst>
                </p:cNvPr>
                <p:cNvGrpSpPr/>
                <p:nvPr userDrawn="1"/>
              </p:nvGrpSpPr>
              <p:grpSpPr>
                <a:xfrm>
                  <a:off x="5436096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66" name="Imagem 65">
                    <a:extLst>
                      <a:ext uri="{FF2B5EF4-FFF2-40B4-BE49-F238E27FC236}">
                        <a16:creationId xmlns:a16="http://schemas.microsoft.com/office/drawing/2014/main" id="{8F60A74F-85F5-4C5C-A84A-D10FEF660CA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67" name="Imagem 66">
                    <a:extLst>
                      <a:ext uri="{FF2B5EF4-FFF2-40B4-BE49-F238E27FC236}">
                        <a16:creationId xmlns:a16="http://schemas.microsoft.com/office/drawing/2014/main" id="{C58D2D3B-0388-4F1D-B366-9A7B55220064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68" name="Imagem 67">
                    <a:extLst>
                      <a:ext uri="{FF2B5EF4-FFF2-40B4-BE49-F238E27FC236}">
                        <a16:creationId xmlns:a16="http://schemas.microsoft.com/office/drawing/2014/main" id="{ADF2A990-984D-4602-AF6E-410ADA5ED6B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69" name="Imagem 68">
                    <a:extLst>
                      <a:ext uri="{FF2B5EF4-FFF2-40B4-BE49-F238E27FC236}">
                        <a16:creationId xmlns:a16="http://schemas.microsoft.com/office/drawing/2014/main" id="{B0B851E7-C434-48D4-A2B8-E1EEA17B0C4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70" name="Agrupar 69">
                    <a:extLst>
                      <a:ext uri="{FF2B5EF4-FFF2-40B4-BE49-F238E27FC236}">
                        <a16:creationId xmlns:a16="http://schemas.microsoft.com/office/drawing/2014/main" id="{7D6056EC-EF8E-403D-BE17-241BDE0EB6A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71" name="Imagem 70">
                      <a:extLst>
                        <a:ext uri="{FF2B5EF4-FFF2-40B4-BE49-F238E27FC236}">
                          <a16:creationId xmlns:a16="http://schemas.microsoft.com/office/drawing/2014/main" id="{7401AB06-EB32-41BF-BF6F-3BBB44881DA7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2" name="Imagem 71">
                      <a:extLst>
                        <a:ext uri="{FF2B5EF4-FFF2-40B4-BE49-F238E27FC236}">
                          <a16:creationId xmlns:a16="http://schemas.microsoft.com/office/drawing/2014/main" id="{E7D82481-F1C3-4526-92FC-B7553D43F646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3" name="Imagem 72">
                      <a:extLst>
                        <a:ext uri="{FF2B5EF4-FFF2-40B4-BE49-F238E27FC236}">
                          <a16:creationId xmlns:a16="http://schemas.microsoft.com/office/drawing/2014/main" id="{25E37F13-F633-4A37-BB46-DB406FF7267C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74" name="Imagem 73">
                      <a:extLst>
                        <a:ext uri="{FF2B5EF4-FFF2-40B4-BE49-F238E27FC236}">
                          <a16:creationId xmlns:a16="http://schemas.microsoft.com/office/drawing/2014/main" id="{5ACDA4F9-2279-49E6-8BB5-B37DACCC9FC0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62CDA4E9-F391-403D-AC5A-F62E6C9A6C70}"/>
                </a:ext>
              </a:extLst>
            </p:cNvPr>
            <p:cNvGrpSpPr/>
            <p:nvPr userDrawn="1"/>
          </p:nvGrpSpPr>
          <p:grpSpPr>
            <a:xfrm>
              <a:off x="251520" y="6476938"/>
              <a:ext cx="3491880" cy="390664"/>
              <a:chOff x="3707904" y="6476938"/>
              <a:chExt cx="3491880" cy="390664"/>
            </a:xfrm>
          </p:grpSpPr>
          <p:grpSp>
            <p:nvGrpSpPr>
              <p:cNvPr id="20" name="Agrupar 19">
                <a:extLst>
                  <a:ext uri="{FF2B5EF4-FFF2-40B4-BE49-F238E27FC236}">
                    <a16:creationId xmlns:a16="http://schemas.microsoft.com/office/drawing/2014/main" id="{4F1C0586-B966-45CF-BBC1-550C460D2A1E}"/>
                  </a:ext>
                </a:extLst>
              </p:cNvPr>
              <p:cNvGrpSpPr/>
              <p:nvPr userDrawn="1"/>
            </p:nvGrpSpPr>
            <p:grpSpPr>
              <a:xfrm>
                <a:off x="5436096" y="6476938"/>
                <a:ext cx="1763688" cy="390664"/>
                <a:chOff x="5436096" y="6476938"/>
                <a:chExt cx="1763688" cy="390664"/>
              </a:xfrm>
            </p:grpSpPr>
            <p:grpSp>
              <p:nvGrpSpPr>
                <p:cNvPr id="42" name="Agrupar 41">
                  <a:extLst>
                    <a:ext uri="{FF2B5EF4-FFF2-40B4-BE49-F238E27FC236}">
                      <a16:creationId xmlns:a16="http://schemas.microsoft.com/office/drawing/2014/main" id="{1A2BEF2D-DC27-42C0-BB6F-62C44CE16953}"/>
                    </a:ext>
                  </a:extLst>
                </p:cNvPr>
                <p:cNvGrpSpPr/>
                <p:nvPr userDrawn="1"/>
              </p:nvGrpSpPr>
              <p:grpSpPr>
                <a:xfrm>
                  <a:off x="6300192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53" name="Imagem 52">
                    <a:extLst>
                      <a:ext uri="{FF2B5EF4-FFF2-40B4-BE49-F238E27FC236}">
                        <a16:creationId xmlns:a16="http://schemas.microsoft.com/office/drawing/2014/main" id="{0F1BB884-5032-429D-8155-87E5AB6EA54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54" name="Imagem 53">
                    <a:extLst>
                      <a:ext uri="{FF2B5EF4-FFF2-40B4-BE49-F238E27FC236}">
                        <a16:creationId xmlns:a16="http://schemas.microsoft.com/office/drawing/2014/main" id="{B95C158B-CD9A-469B-A075-83275E40C01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55" name="Imagem 54">
                    <a:extLst>
                      <a:ext uri="{FF2B5EF4-FFF2-40B4-BE49-F238E27FC236}">
                        <a16:creationId xmlns:a16="http://schemas.microsoft.com/office/drawing/2014/main" id="{970B1BB8-26B2-45FF-A9AF-DE0D00DA6BD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56" name="Imagem 55">
                    <a:extLst>
                      <a:ext uri="{FF2B5EF4-FFF2-40B4-BE49-F238E27FC236}">
                        <a16:creationId xmlns:a16="http://schemas.microsoft.com/office/drawing/2014/main" id="{7C5EF5D3-76E4-4291-9BEB-0D734C66E73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57" name="Agrupar 56">
                    <a:extLst>
                      <a:ext uri="{FF2B5EF4-FFF2-40B4-BE49-F238E27FC236}">
                        <a16:creationId xmlns:a16="http://schemas.microsoft.com/office/drawing/2014/main" id="{35F98F06-EDB5-4885-9688-9B0A8EF203E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58" name="Imagem 57">
                      <a:extLst>
                        <a:ext uri="{FF2B5EF4-FFF2-40B4-BE49-F238E27FC236}">
                          <a16:creationId xmlns:a16="http://schemas.microsoft.com/office/drawing/2014/main" id="{50F7EDCF-241F-4DFB-9B81-038486E21E6C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9" name="Imagem 58">
                      <a:extLst>
                        <a:ext uri="{FF2B5EF4-FFF2-40B4-BE49-F238E27FC236}">
                          <a16:creationId xmlns:a16="http://schemas.microsoft.com/office/drawing/2014/main" id="{2E4422B3-24B8-4468-96CA-902E935D5466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0" name="Imagem 59">
                      <a:extLst>
                        <a:ext uri="{FF2B5EF4-FFF2-40B4-BE49-F238E27FC236}">
                          <a16:creationId xmlns:a16="http://schemas.microsoft.com/office/drawing/2014/main" id="{453F2860-762A-402B-90F8-0344155C9D44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1" name="Imagem 60">
                      <a:extLst>
                        <a:ext uri="{FF2B5EF4-FFF2-40B4-BE49-F238E27FC236}">
                          <a16:creationId xmlns:a16="http://schemas.microsoft.com/office/drawing/2014/main" id="{D55B6057-E14C-4374-B123-02580004077C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43" name="Agrupar 42">
                  <a:extLst>
                    <a:ext uri="{FF2B5EF4-FFF2-40B4-BE49-F238E27FC236}">
                      <a16:creationId xmlns:a16="http://schemas.microsoft.com/office/drawing/2014/main" id="{BB3E28D2-29D8-412E-B55E-DA5716D6DC22}"/>
                    </a:ext>
                  </a:extLst>
                </p:cNvPr>
                <p:cNvGrpSpPr/>
                <p:nvPr userDrawn="1"/>
              </p:nvGrpSpPr>
              <p:grpSpPr>
                <a:xfrm>
                  <a:off x="5436096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44" name="Imagem 43">
                    <a:extLst>
                      <a:ext uri="{FF2B5EF4-FFF2-40B4-BE49-F238E27FC236}">
                        <a16:creationId xmlns:a16="http://schemas.microsoft.com/office/drawing/2014/main" id="{DD245E74-97C7-488E-9085-48AC8246820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45" name="Imagem 44">
                    <a:extLst>
                      <a:ext uri="{FF2B5EF4-FFF2-40B4-BE49-F238E27FC236}">
                        <a16:creationId xmlns:a16="http://schemas.microsoft.com/office/drawing/2014/main" id="{5C0B0322-EB07-4AE8-92BB-3A799064497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46" name="Imagem 45">
                    <a:extLst>
                      <a:ext uri="{FF2B5EF4-FFF2-40B4-BE49-F238E27FC236}">
                        <a16:creationId xmlns:a16="http://schemas.microsoft.com/office/drawing/2014/main" id="{FF67DF71-5997-43F5-B2A7-923194915F3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47" name="Imagem 46">
                    <a:extLst>
                      <a:ext uri="{FF2B5EF4-FFF2-40B4-BE49-F238E27FC236}">
                        <a16:creationId xmlns:a16="http://schemas.microsoft.com/office/drawing/2014/main" id="{0A151129-BB0A-4BEF-8200-2F1666F6234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48" name="Agrupar 47">
                    <a:extLst>
                      <a:ext uri="{FF2B5EF4-FFF2-40B4-BE49-F238E27FC236}">
                        <a16:creationId xmlns:a16="http://schemas.microsoft.com/office/drawing/2014/main" id="{F447E7E2-C119-4CEE-ADC9-86CBAAF34CC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49" name="Imagem 48">
                      <a:extLst>
                        <a:ext uri="{FF2B5EF4-FFF2-40B4-BE49-F238E27FC236}">
                          <a16:creationId xmlns:a16="http://schemas.microsoft.com/office/drawing/2014/main" id="{FC4746E7-0EB6-4BAD-BB62-890446A7F648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0" name="Imagem 49">
                      <a:extLst>
                        <a:ext uri="{FF2B5EF4-FFF2-40B4-BE49-F238E27FC236}">
                          <a16:creationId xmlns:a16="http://schemas.microsoft.com/office/drawing/2014/main" id="{DB6701A6-C3DA-4A03-B847-28D709774E2A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1" name="Imagem 50">
                      <a:extLst>
                        <a:ext uri="{FF2B5EF4-FFF2-40B4-BE49-F238E27FC236}">
                          <a16:creationId xmlns:a16="http://schemas.microsoft.com/office/drawing/2014/main" id="{9FF38867-2D39-4881-921D-360578F3D342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2" name="Imagem 51">
                      <a:extLst>
                        <a:ext uri="{FF2B5EF4-FFF2-40B4-BE49-F238E27FC236}">
                          <a16:creationId xmlns:a16="http://schemas.microsoft.com/office/drawing/2014/main" id="{3F62E4A3-359F-44F5-B0CD-FB9B4225662E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</p:grpSp>
          <p:grpSp>
            <p:nvGrpSpPr>
              <p:cNvPr id="21" name="Agrupar 20">
                <a:extLst>
                  <a:ext uri="{FF2B5EF4-FFF2-40B4-BE49-F238E27FC236}">
                    <a16:creationId xmlns:a16="http://schemas.microsoft.com/office/drawing/2014/main" id="{DAD89E17-4122-4E5C-949E-ED8946463B2F}"/>
                  </a:ext>
                </a:extLst>
              </p:cNvPr>
              <p:cNvGrpSpPr/>
              <p:nvPr userDrawn="1"/>
            </p:nvGrpSpPr>
            <p:grpSpPr>
              <a:xfrm>
                <a:off x="3707904" y="6476938"/>
                <a:ext cx="1763688" cy="390664"/>
                <a:chOff x="5436096" y="6476938"/>
                <a:chExt cx="1763688" cy="390664"/>
              </a:xfrm>
            </p:grpSpPr>
            <p:grpSp>
              <p:nvGrpSpPr>
                <p:cNvPr id="22" name="Agrupar 21">
                  <a:extLst>
                    <a:ext uri="{FF2B5EF4-FFF2-40B4-BE49-F238E27FC236}">
                      <a16:creationId xmlns:a16="http://schemas.microsoft.com/office/drawing/2014/main" id="{855268BA-4285-4C78-A4B1-C9FBE25EF9F3}"/>
                    </a:ext>
                  </a:extLst>
                </p:cNvPr>
                <p:cNvGrpSpPr/>
                <p:nvPr userDrawn="1"/>
              </p:nvGrpSpPr>
              <p:grpSpPr>
                <a:xfrm>
                  <a:off x="6300192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33" name="Imagem 32">
                    <a:extLst>
                      <a:ext uri="{FF2B5EF4-FFF2-40B4-BE49-F238E27FC236}">
                        <a16:creationId xmlns:a16="http://schemas.microsoft.com/office/drawing/2014/main" id="{1BE967AB-12E0-453C-9278-2AC2B0D3593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34" name="Imagem 33">
                    <a:extLst>
                      <a:ext uri="{FF2B5EF4-FFF2-40B4-BE49-F238E27FC236}">
                        <a16:creationId xmlns:a16="http://schemas.microsoft.com/office/drawing/2014/main" id="{80063E57-7FEF-44F2-BF09-7697E5AD03F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35" name="Imagem 34">
                    <a:extLst>
                      <a:ext uri="{FF2B5EF4-FFF2-40B4-BE49-F238E27FC236}">
                        <a16:creationId xmlns:a16="http://schemas.microsoft.com/office/drawing/2014/main" id="{199717A1-0B8E-4AD9-81EC-E421AA687DA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36" name="Imagem 35">
                    <a:extLst>
                      <a:ext uri="{FF2B5EF4-FFF2-40B4-BE49-F238E27FC236}">
                        <a16:creationId xmlns:a16="http://schemas.microsoft.com/office/drawing/2014/main" id="{5A5E8CF8-7C73-4DAB-BB95-42E1927DDF0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37" name="Agrupar 36">
                    <a:extLst>
                      <a:ext uri="{FF2B5EF4-FFF2-40B4-BE49-F238E27FC236}">
                        <a16:creationId xmlns:a16="http://schemas.microsoft.com/office/drawing/2014/main" id="{FF665EAF-C4F7-496A-9647-9685E4EB776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38" name="Imagem 37">
                      <a:extLst>
                        <a:ext uri="{FF2B5EF4-FFF2-40B4-BE49-F238E27FC236}">
                          <a16:creationId xmlns:a16="http://schemas.microsoft.com/office/drawing/2014/main" id="{F900DE04-3995-4432-9670-F3C1A0A8304F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9" name="Imagem 38">
                      <a:extLst>
                        <a:ext uri="{FF2B5EF4-FFF2-40B4-BE49-F238E27FC236}">
                          <a16:creationId xmlns:a16="http://schemas.microsoft.com/office/drawing/2014/main" id="{315EB8CB-E148-44BA-A4F4-0AEF68F8DD70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0" name="Imagem 39">
                      <a:extLst>
                        <a:ext uri="{FF2B5EF4-FFF2-40B4-BE49-F238E27FC236}">
                          <a16:creationId xmlns:a16="http://schemas.microsoft.com/office/drawing/2014/main" id="{ADF4B95B-98D7-4EB0-AC8A-72F0F3A34A76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1" name="Imagem 40">
                      <a:extLst>
                        <a:ext uri="{FF2B5EF4-FFF2-40B4-BE49-F238E27FC236}">
                          <a16:creationId xmlns:a16="http://schemas.microsoft.com/office/drawing/2014/main" id="{BF4288D2-ED3B-4C69-8446-2BA8511B8437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23" name="Agrupar 22">
                  <a:extLst>
                    <a:ext uri="{FF2B5EF4-FFF2-40B4-BE49-F238E27FC236}">
                      <a16:creationId xmlns:a16="http://schemas.microsoft.com/office/drawing/2014/main" id="{A8A38CB0-098B-4377-830D-05044C728D8D}"/>
                    </a:ext>
                  </a:extLst>
                </p:cNvPr>
                <p:cNvGrpSpPr/>
                <p:nvPr userDrawn="1"/>
              </p:nvGrpSpPr>
              <p:grpSpPr>
                <a:xfrm>
                  <a:off x="5436096" y="6476938"/>
                  <a:ext cx="899592" cy="390664"/>
                  <a:chOff x="6300192" y="6476938"/>
                  <a:chExt cx="899592" cy="390664"/>
                </a:xfrm>
              </p:grpSpPr>
              <p:pic>
                <p:nvPicPr>
                  <p:cNvPr id="24" name="Imagem 23">
                    <a:extLst>
                      <a:ext uri="{FF2B5EF4-FFF2-40B4-BE49-F238E27FC236}">
                        <a16:creationId xmlns:a16="http://schemas.microsoft.com/office/drawing/2014/main" id="{BD80135A-0503-4B4E-993D-56AB6CDAC082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948264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25" name="Imagem 24">
                    <a:extLst>
                      <a:ext uri="{FF2B5EF4-FFF2-40B4-BE49-F238E27FC236}">
                        <a16:creationId xmlns:a16="http://schemas.microsoft.com/office/drawing/2014/main" id="{0A6BB178-BADE-40EA-8A41-C5E6BF7D51A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1" r="87295" b="35452"/>
                  <a:stretch/>
                </p:blipFill>
                <p:spPr>
                  <a:xfrm>
                    <a:off x="6732240" y="6476938"/>
                    <a:ext cx="251520" cy="252161"/>
                  </a:xfrm>
                  <a:prstGeom prst="rect">
                    <a:avLst/>
                  </a:prstGeom>
                </p:spPr>
              </p:pic>
              <p:pic>
                <p:nvPicPr>
                  <p:cNvPr id="26" name="Imagem 25">
                    <a:extLst>
                      <a:ext uri="{FF2B5EF4-FFF2-40B4-BE49-F238E27FC236}">
                        <a16:creationId xmlns:a16="http://schemas.microsoft.com/office/drawing/2014/main" id="{BF215A63-FC39-44FA-B04B-89370039187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948264" y="6705231"/>
                    <a:ext cx="251520" cy="162371"/>
                  </a:xfrm>
                  <a:prstGeom prst="rect">
                    <a:avLst/>
                  </a:prstGeom>
                </p:spPr>
              </p:pic>
              <p:pic>
                <p:nvPicPr>
                  <p:cNvPr id="27" name="Imagem 26">
                    <a:extLst>
                      <a:ext uri="{FF2B5EF4-FFF2-40B4-BE49-F238E27FC236}">
                        <a16:creationId xmlns:a16="http://schemas.microsoft.com/office/drawing/2014/main" id="{34077A3A-331F-42C6-A840-28C15805FF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4"/>
                  <a:srcRect t="2" r="87295" b="58435"/>
                  <a:stretch/>
                </p:blipFill>
                <p:spPr>
                  <a:xfrm>
                    <a:off x="6732240" y="6705231"/>
                    <a:ext cx="251520" cy="162371"/>
                  </a:xfrm>
                  <a:prstGeom prst="rect">
                    <a:avLst/>
                  </a:prstGeom>
                </p:spPr>
              </p:pic>
              <p:grpSp>
                <p:nvGrpSpPr>
                  <p:cNvPr id="28" name="Agrupar 27">
                    <a:extLst>
                      <a:ext uri="{FF2B5EF4-FFF2-40B4-BE49-F238E27FC236}">
                        <a16:creationId xmlns:a16="http://schemas.microsoft.com/office/drawing/2014/main" id="{E303ED77-B68E-4636-9965-24ACC25C1ED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300192" y="6476938"/>
                    <a:ext cx="467544" cy="390664"/>
                    <a:chOff x="6372200" y="6629338"/>
                    <a:chExt cx="467544" cy="390664"/>
                  </a:xfrm>
                </p:grpSpPr>
                <p:pic>
                  <p:nvPicPr>
                    <p:cNvPr id="29" name="Imagem 28">
                      <a:extLst>
                        <a:ext uri="{FF2B5EF4-FFF2-40B4-BE49-F238E27FC236}">
                          <a16:creationId xmlns:a16="http://schemas.microsoft.com/office/drawing/2014/main" id="{EC8ACE33-B094-4E72-AD65-54E0301AD0EB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588224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0" name="Imagem 29">
                      <a:extLst>
                        <a:ext uri="{FF2B5EF4-FFF2-40B4-BE49-F238E27FC236}">
                          <a16:creationId xmlns:a16="http://schemas.microsoft.com/office/drawing/2014/main" id="{723D1435-458B-4224-8E57-041E243E0EC2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1" r="87295" b="35452"/>
                    <a:stretch/>
                  </p:blipFill>
                  <p:spPr>
                    <a:xfrm>
                      <a:off x="6372200" y="6629338"/>
                      <a:ext cx="251520" cy="2521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1" name="Imagem 30">
                      <a:extLst>
                        <a:ext uri="{FF2B5EF4-FFF2-40B4-BE49-F238E27FC236}">
                          <a16:creationId xmlns:a16="http://schemas.microsoft.com/office/drawing/2014/main" id="{A9726083-8D6B-402B-A284-45347E05B45A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588224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2" name="Imagem 31">
                      <a:extLst>
                        <a:ext uri="{FF2B5EF4-FFF2-40B4-BE49-F238E27FC236}">
                          <a16:creationId xmlns:a16="http://schemas.microsoft.com/office/drawing/2014/main" id="{052366B0-3BAE-49E4-957A-CC4979D88BD2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 rotWithShape="1">
                    <a:blip r:embed="rId4"/>
                    <a:srcRect t="2" r="87295" b="58435"/>
                    <a:stretch/>
                  </p:blipFill>
                  <p:spPr>
                    <a:xfrm>
                      <a:off x="6372200" y="6857631"/>
                      <a:ext cx="251520" cy="162371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BDCAA7CE-C196-45EE-BF4B-3EFFB041A12F}"/>
                </a:ext>
              </a:extLst>
            </p:cNvPr>
            <p:cNvGrpSpPr/>
            <p:nvPr userDrawn="1"/>
          </p:nvGrpSpPr>
          <p:grpSpPr>
            <a:xfrm>
              <a:off x="35496" y="6476938"/>
              <a:ext cx="251520" cy="390664"/>
              <a:chOff x="35496" y="6476938"/>
              <a:chExt cx="251520" cy="390664"/>
            </a:xfrm>
          </p:grpSpPr>
          <p:pic>
            <p:nvPicPr>
              <p:cNvPr id="18" name="Imagem 17">
                <a:extLst>
                  <a:ext uri="{FF2B5EF4-FFF2-40B4-BE49-F238E27FC236}">
                    <a16:creationId xmlns:a16="http://schemas.microsoft.com/office/drawing/2014/main" id="{37965142-6871-45BE-B8D3-EDBFDF1B2C87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/>
              <a:srcRect t="1" r="87295" b="35452"/>
              <a:stretch/>
            </p:blipFill>
            <p:spPr>
              <a:xfrm>
                <a:off x="35496" y="6476938"/>
                <a:ext cx="251520" cy="252161"/>
              </a:xfrm>
              <a:prstGeom prst="rect">
                <a:avLst/>
              </a:prstGeom>
            </p:spPr>
          </p:pic>
          <p:pic>
            <p:nvPicPr>
              <p:cNvPr id="19" name="Imagem 18">
                <a:extLst>
                  <a:ext uri="{FF2B5EF4-FFF2-40B4-BE49-F238E27FC236}">
                    <a16:creationId xmlns:a16="http://schemas.microsoft.com/office/drawing/2014/main" id="{FCFF875A-0FCA-49E6-9666-73596203DA0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/>
              <a:srcRect t="2" r="87295" b="58435"/>
              <a:stretch/>
            </p:blipFill>
            <p:spPr>
              <a:xfrm>
                <a:off x="35496" y="6705231"/>
                <a:ext cx="251520" cy="162371"/>
              </a:xfrm>
              <a:prstGeom prst="rect">
                <a:avLst/>
              </a:prstGeom>
            </p:spPr>
          </p:pic>
        </p:grpSp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4800A7D0-8ACA-416C-BA75-8764508FC67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9038" t="1" r="87295" b="35452"/>
            <a:stretch/>
          </p:blipFill>
          <p:spPr>
            <a:xfrm>
              <a:off x="-1596" y="6476938"/>
              <a:ext cx="72588" cy="252161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8D5F15A1-328E-425B-938C-73FA3AEB89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8963" t="2" r="87295" b="58434"/>
            <a:stretch/>
          </p:blipFill>
          <p:spPr>
            <a:xfrm>
              <a:off x="-3084" y="6705231"/>
              <a:ext cx="74076" cy="162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137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DFF0-F002-48E6-AC56-72FC3C146B98}" type="slidenum">
              <a:rPr lang="pt-BR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</a:t>
            </a:fld>
            <a:endParaRPr lang="pt-BR" dirty="0">
              <a:solidFill>
                <a:prstClr val="black">
                  <a:tint val="7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75856" y="1192118"/>
            <a:ext cx="5410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8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ea typeface="Verdana" pitchFamily="34" charset="0"/>
                <a:cs typeface="Verdana" pitchFamily="34" charset="0"/>
              </a:rPr>
              <a:t>CONHEÇA NOSSO TRABALHO:</a:t>
            </a:r>
          </a:p>
          <a:p>
            <a:pPr algn="r"/>
            <a:r>
              <a:rPr lang="pt-BR" sz="48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ea typeface="Verdana" pitchFamily="34" charset="0"/>
                <a:cs typeface="Verdana" pitchFamily="34" charset="0"/>
              </a:rPr>
              <a:t>Defesa Comercial e </a:t>
            </a:r>
          </a:p>
          <a:p>
            <a:pPr algn="r"/>
            <a:r>
              <a:rPr lang="pt-BR" sz="48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ea typeface="Verdana" pitchFamily="34" charset="0"/>
                <a:cs typeface="Verdana" pitchFamily="34" charset="0"/>
              </a:rPr>
              <a:t>Interesse Público</a:t>
            </a:r>
            <a:endParaRPr lang="pt-BR" sz="4800" i="1" dirty="0">
              <a:solidFill>
                <a:schemeClr val="tx2">
                  <a:lumMod val="75000"/>
                </a:schemeClr>
              </a:solidFill>
              <a:latin typeface="Franklin Gothic Demi Cond" panose="020B07060304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345895" y="551723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solidFill>
                  <a:schemeClr val="tx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19 de julho de 2019 </a:t>
            </a:r>
          </a:p>
          <a:p>
            <a:pPr algn="r"/>
            <a:r>
              <a:rPr lang="pt-BR" sz="1200" dirty="0">
                <a:solidFill>
                  <a:schemeClr val="tx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Brasília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849951" y="4616559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rgbClr val="008000"/>
                </a:solidFill>
                <a:ea typeface="Verdana" pitchFamily="34" charset="0"/>
                <a:cs typeface="Verdana" pitchFamily="34" charset="0"/>
              </a:rPr>
              <a:t>Amanda Athayde </a:t>
            </a:r>
          </a:p>
          <a:p>
            <a:pPr algn="r"/>
            <a:r>
              <a:rPr lang="pt-BR" sz="1400" dirty="0">
                <a:solidFill>
                  <a:schemeClr val="tx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Subsecretária da SDCOM</a:t>
            </a:r>
          </a:p>
        </p:txBody>
      </p:sp>
    </p:spTree>
    <p:extLst>
      <p:ext uri="{BB962C8B-B14F-4D97-AF65-F5344CB8AC3E}">
        <p14:creationId xmlns:p14="http://schemas.microsoft.com/office/powerpoint/2010/main" val="309754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A3CDF78A-6303-487C-82D9-AAA0C04F9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373960"/>
              </p:ext>
            </p:extLst>
          </p:nvPr>
        </p:nvGraphicFramePr>
        <p:xfrm>
          <a:off x="1042988" y="1340768"/>
          <a:ext cx="7643812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7D33BE-AC88-4395-9647-D456137A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13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2530D226-50B1-4CFB-9EE7-1D29D14E93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504128"/>
              </p:ext>
            </p:extLst>
          </p:nvPr>
        </p:nvGraphicFramePr>
        <p:xfrm>
          <a:off x="750094" y="1556792"/>
          <a:ext cx="7643812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81617C-FF8E-437D-A14D-328EEE14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127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D8795CA4-A9FD-462A-89E8-06DEF1431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17627"/>
              </p:ext>
            </p:extLst>
          </p:nvPr>
        </p:nvGraphicFramePr>
        <p:xfrm>
          <a:off x="827584" y="1196752"/>
          <a:ext cx="7643812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BE5E5F-7D31-43B0-8E03-9792E38A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51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8F6AA4F6-BA21-4AC6-BEBC-2296A9687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484921"/>
              </p:ext>
            </p:extLst>
          </p:nvPr>
        </p:nvGraphicFramePr>
        <p:xfrm>
          <a:off x="628650" y="1124744"/>
          <a:ext cx="7886700" cy="447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44658EB-4ABD-4DE3-9B94-F275ADC9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58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EF1163-774B-423E-81D3-F7BC3C84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14</a:t>
            </a:fld>
            <a:endParaRPr lang="pt-BR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8FFACE6-914C-4EF7-BB5A-A72A0075A9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9513241"/>
              </p:ext>
            </p:extLst>
          </p:nvPr>
        </p:nvGraphicFramePr>
        <p:xfrm>
          <a:off x="971600" y="1268760"/>
          <a:ext cx="77152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391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F18C9B25-3DCC-4A8E-9A4B-8F61D988B3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228153"/>
              </p:ext>
            </p:extLst>
          </p:nvPr>
        </p:nvGraphicFramePr>
        <p:xfrm>
          <a:off x="1043608" y="1396206"/>
          <a:ext cx="684076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A85B069-9D6F-431D-B8FC-3A348FB8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96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0980FF-A6C1-41C2-9A5F-EA802DE2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16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F1B62C-CAEF-4CD1-9D04-91B0EAF8CE47}"/>
              </a:ext>
            </a:extLst>
          </p:cNvPr>
          <p:cNvSpPr txBox="1"/>
          <p:nvPr/>
        </p:nvSpPr>
        <p:spPr>
          <a:xfrm>
            <a:off x="827584" y="2564904"/>
            <a:ext cx="4161719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</a:rPr>
              <a:t>Como </a:t>
            </a:r>
            <a:r>
              <a:rPr kumimoji="0" lang="pt-BR" sz="33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</a:rPr>
              <a:t>trabalh</a:t>
            </a:r>
            <a:r>
              <a:rPr lang="pt-BR" sz="33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amos?</a:t>
            </a:r>
            <a:endParaRPr kumimoji="0" lang="pt-BR" sz="3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59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EF601702-20D4-4702-9B5E-C355FF1A6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680056"/>
              </p:ext>
            </p:extLst>
          </p:nvPr>
        </p:nvGraphicFramePr>
        <p:xfrm>
          <a:off x="750094" y="1396206"/>
          <a:ext cx="7643812" cy="4193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9BA39E-A59F-4F2B-BBB6-28E5A1AA8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170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BBA4032-BED8-4310-8C5A-A581D381B3DB}"/>
              </a:ext>
            </a:extLst>
          </p:cNvPr>
          <p:cNvSpPr txBox="1"/>
          <p:nvPr/>
        </p:nvSpPr>
        <p:spPr>
          <a:xfrm>
            <a:off x="107504" y="3564497"/>
            <a:ext cx="5204792" cy="1303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j-ea"/>
                <a:cs typeface="+mj-cs"/>
              </a:rPr>
              <a:t>O que </a:t>
            </a:r>
            <a:r>
              <a:rPr kumimoji="0" lang="en-US" sz="42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j-ea"/>
                <a:cs typeface="+mj-cs"/>
              </a:rPr>
              <a:t>vem</a:t>
            </a: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j-ea"/>
                <a:cs typeface="+mj-cs"/>
              </a:rPr>
              <a:t> pela </a:t>
            </a:r>
            <a:r>
              <a:rPr kumimoji="0" lang="en-US" sz="42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j-ea"/>
                <a:cs typeface="+mj-cs"/>
              </a:rPr>
              <a:t>frente</a:t>
            </a: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j-ea"/>
                <a:cs typeface="+mj-cs"/>
              </a:rPr>
              <a:t>?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E0AF8C1-14CA-4D9C-8A61-F02B5A3818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02" b="-1"/>
          <a:stretch/>
        </p:blipFill>
        <p:spPr>
          <a:xfrm>
            <a:off x="4183543" y="10"/>
            <a:ext cx="4960458" cy="3532641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pic>
        <p:nvPicPr>
          <p:cNvPr id="4" name="Gráfico 3" descr="Ponto de interrogação">
            <a:extLst>
              <a:ext uri="{FF2B5EF4-FFF2-40B4-BE49-F238E27FC236}">
                <a16:creationId xmlns:a16="http://schemas.microsoft.com/office/drawing/2014/main" id="{E15E1912-2504-41EF-84F6-1F013C671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55817">
            <a:off x="7310555" y="-163168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13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BA8A240-801F-4854-89E7-30087EE39D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7038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072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BBA4032-BED8-4310-8C5A-A581D381B3DB}"/>
              </a:ext>
            </a:extLst>
          </p:cNvPr>
          <p:cNvSpPr txBox="1"/>
          <p:nvPr/>
        </p:nvSpPr>
        <p:spPr>
          <a:xfrm>
            <a:off x="770321" y="2677584"/>
            <a:ext cx="4161719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Como </a:t>
            </a: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organizamos</a:t>
            </a: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 as pessoas e as atividades?</a:t>
            </a:r>
          </a:p>
        </p:txBody>
      </p:sp>
    </p:spTree>
    <p:extLst>
      <p:ext uri="{BB962C8B-B14F-4D97-AF65-F5344CB8AC3E}">
        <p14:creationId xmlns:p14="http://schemas.microsoft.com/office/powerpoint/2010/main" val="272621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EBFEC9-A7EF-4CFD-9ECA-671E7BCD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8A8FCCC-826C-4240-AB9B-DD850BFD86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375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0957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5EDFF0-F002-48E6-AC56-72FC3C146B98}" type="slidenum"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4A121AD-ACAC-3143-9CE0-136DFD64D953}"/>
              </a:ext>
            </a:extLst>
          </p:cNvPr>
          <p:cNvSpPr txBox="1"/>
          <p:nvPr/>
        </p:nvSpPr>
        <p:spPr>
          <a:xfrm>
            <a:off x="3995937" y="3284984"/>
            <a:ext cx="50405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Obrigada!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81D0C-147D-F445-BEB8-29BF22E8BCD5}"/>
              </a:ext>
            </a:extLst>
          </p:cNvPr>
          <p:cNvSpPr txBox="1"/>
          <p:nvPr/>
        </p:nvSpPr>
        <p:spPr>
          <a:xfrm>
            <a:off x="4675820" y="4869160"/>
            <a:ext cx="3754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Amanda Athayde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amanda.athayde@mdic.gov.br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+55 61 2027-7770</a:t>
            </a:r>
          </a:p>
        </p:txBody>
      </p:sp>
    </p:spTree>
    <p:extLst>
      <p:ext uri="{BB962C8B-B14F-4D97-AF65-F5344CB8AC3E}">
        <p14:creationId xmlns:p14="http://schemas.microsoft.com/office/powerpoint/2010/main" val="224399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8E7B129D-0782-45D0-8A1B-CA2DE5EF75D1}"/>
              </a:ext>
            </a:extLst>
          </p:cNvPr>
          <p:cNvSpPr/>
          <p:nvPr/>
        </p:nvSpPr>
        <p:spPr>
          <a:xfrm>
            <a:off x="597672" y="3613695"/>
            <a:ext cx="1497423" cy="8640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384EC14-930C-4FDF-B8C4-04575B0A13E6}"/>
              </a:ext>
            </a:extLst>
          </p:cNvPr>
          <p:cNvSpPr txBox="1"/>
          <p:nvPr/>
        </p:nvSpPr>
        <p:spPr>
          <a:xfrm>
            <a:off x="569042" y="3717039"/>
            <a:ext cx="1497423" cy="6794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CGSA</a:t>
            </a: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33752F24-C4C6-4A00-B05A-9D751AA61260}"/>
              </a:ext>
            </a:extLst>
          </p:cNvPr>
          <p:cNvSpPr/>
          <p:nvPr/>
        </p:nvSpPr>
        <p:spPr>
          <a:xfrm>
            <a:off x="2786545" y="3613695"/>
            <a:ext cx="1497423" cy="8640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4BA124CF-C2A7-4C36-BC47-74CB2DFE8317}"/>
              </a:ext>
            </a:extLst>
          </p:cNvPr>
          <p:cNvSpPr txBox="1"/>
          <p:nvPr/>
        </p:nvSpPr>
        <p:spPr>
          <a:xfrm>
            <a:off x="2757915" y="3717039"/>
            <a:ext cx="1497423" cy="6794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CGSC</a:t>
            </a:r>
          </a:p>
        </p:txBody>
      </p: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id="{93A62905-471A-47EE-ACE8-9E4118ADFCA0}"/>
              </a:ext>
            </a:extLst>
          </p:cNvPr>
          <p:cNvSpPr/>
          <p:nvPr/>
        </p:nvSpPr>
        <p:spPr>
          <a:xfrm>
            <a:off x="5032678" y="3613695"/>
            <a:ext cx="1497423" cy="8640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A2C4121-7C96-4D5A-AC02-3D6AE045CF14}"/>
              </a:ext>
            </a:extLst>
          </p:cNvPr>
          <p:cNvSpPr txBox="1"/>
          <p:nvPr/>
        </p:nvSpPr>
        <p:spPr>
          <a:xfrm>
            <a:off x="5004048" y="3717039"/>
            <a:ext cx="1497423" cy="6794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CGMC</a:t>
            </a: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29337BB3-DBEA-41DB-8B40-6F7DDF4BC1C8}"/>
              </a:ext>
            </a:extLst>
          </p:cNvPr>
          <p:cNvSpPr/>
          <p:nvPr/>
        </p:nvSpPr>
        <p:spPr>
          <a:xfrm>
            <a:off x="7179033" y="3604833"/>
            <a:ext cx="1497423" cy="8640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12E3EEEF-3A6E-4772-9790-922B8D7CA1E9}"/>
              </a:ext>
            </a:extLst>
          </p:cNvPr>
          <p:cNvSpPr txBox="1"/>
          <p:nvPr/>
        </p:nvSpPr>
        <p:spPr>
          <a:xfrm>
            <a:off x="7179033" y="3708177"/>
            <a:ext cx="1497423" cy="6794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CGIP</a:t>
            </a: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CACBA8B1-375F-4FE0-9325-A42C4523B4D7}"/>
              </a:ext>
            </a:extLst>
          </p:cNvPr>
          <p:cNvSpPr/>
          <p:nvPr/>
        </p:nvSpPr>
        <p:spPr>
          <a:xfrm>
            <a:off x="3779912" y="764704"/>
            <a:ext cx="1497423" cy="8640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5DC0FE76-341F-4D6A-BD47-6F4EF177D05A}"/>
              </a:ext>
            </a:extLst>
          </p:cNvPr>
          <p:cNvSpPr txBox="1"/>
          <p:nvPr/>
        </p:nvSpPr>
        <p:spPr>
          <a:xfrm>
            <a:off x="3779912" y="877384"/>
            <a:ext cx="1497423" cy="6794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300" dirty="0">
                <a:solidFill>
                  <a:schemeClr val="accent1">
                    <a:lumMod val="75000"/>
                  </a:schemeClr>
                </a:solidFill>
                <a:latin typeface="Franklin Gothic Demi Cond" panose="020B0706030402020204" pitchFamily="34" charset="0"/>
              </a:rPr>
              <a:t>S</a:t>
            </a: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DCOM</a:t>
            </a:r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9A2DD737-82F8-4FD7-A773-AA33F889E78E}"/>
              </a:ext>
            </a:extLst>
          </p:cNvPr>
          <p:cNvSpPr/>
          <p:nvPr/>
        </p:nvSpPr>
        <p:spPr>
          <a:xfrm>
            <a:off x="5285252" y="1856298"/>
            <a:ext cx="1497423" cy="8640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C8F40E5-88DC-4E0A-A6E7-A479D0794D4C}"/>
              </a:ext>
            </a:extLst>
          </p:cNvPr>
          <p:cNvSpPr txBox="1"/>
          <p:nvPr/>
        </p:nvSpPr>
        <p:spPr>
          <a:xfrm>
            <a:off x="5285252" y="2060848"/>
            <a:ext cx="1497422" cy="4612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GABINETE</a:t>
            </a:r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471D563E-A10E-4ED7-A0F0-B0A7BA2EDB42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4524665" y="1628800"/>
            <a:ext cx="3959" cy="180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402AB86E-B002-4186-B3CF-C1390C2265EA}"/>
              </a:ext>
            </a:extLst>
          </p:cNvPr>
          <p:cNvCxnSpPr>
            <a:cxnSpLocks/>
          </p:cNvCxnSpPr>
          <p:nvPr/>
        </p:nvCxnSpPr>
        <p:spPr>
          <a:xfrm flipH="1">
            <a:off x="1317753" y="3429007"/>
            <a:ext cx="6566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FB8FDE45-6484-4E69-904E-3DB2F2EE9D8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4524665" y="2291471"/>
            <a:ext cx="7605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>
            <a:extLst>
              <a:ext uri="{FF2B5EF4-FFF2-40B4-BE49-F238E27FC236}">
                <a16:creationId xmlns:a16="http://schemas.microsoft.com/office/drawing/2014/main" id="{7C2DF495-0708-4ED0-A7D8-09046D2237DC}"/>
              </a:ext>
            </a:extLst>
          </p:cNvPr>
          <p:cNvCxnSpPr/>
          <p:nvPr/>
        </p:nvCxnSpPr>
        <p:spPr>
          <a:xfrm>
            <a:off x="1317753" y="3429007"/>
            <a:ext cx="0" cy="175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>
            <a:extLst>
              <a:ext uri="{FF2B5EF4-FFF2-40B4-BE49-F238E27FC236}">
                <a16:creationId xmlns:a16="http://schemas.microsoft.com/office/drawing/2014/main" id="{8BE4194C-8A37-4989-B7EA-CA703E94756C}"/>
              </a:ext>
            </a:extLst>
          </p:cNvPr>
          <p:cNvCxnSpPr/>
          <p:nvPr/>
        </p:nvCxnSpPr>
        <p:spPr>
          <a:xfrm>
            <a:off x="3506626" y="3429007"/>
            <a:ext cx="0" cy="175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>
            <a:extLst>
              <a:ext uri="{FF2B5EF4-FFF2-40B4-BE49-F238E27FC236}">
                <a16:creationId xmlns:a16="http://schemas.microsoft.com/office/drawing/2014/main" id="{C6ABCABA-0695-4BA3-BD78-CC954C6D4350}"/>
              </a:ext>
            </a:extLst>
          </p:cNvPr>
          <p:cNvCxnSpPr/>
          <p:nvPr/>
        </p:nvCxnSpPr>
        <p:spPr>
          <a:xfrm>
            <a:off x="5783802" y="3429007"/>
            <a:ext cx="0" cy="175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>
            <a:extLst>
              <a:ext uri="{FF2B5EF4-FFF2-40B4-BE49-F238E27FC236}">
                <a16:creationId xmlns:a16="http://schemas.microsoft.com/office/drawing/2014/main" id="{271FF66E-28E5-483F-A345-9E5C8E75550F}"/>
              </a:ext>
            </a:extLst>
          </p:cNvPr>
          <p:cNvCxnSpPr/>
          <p:nvPr/>
        </p:nvCxnSpPr>
        <p:spPr>
          <a:xfrm>
            <a:off x="7884368" y="3429007"/>
            <a:ext cx="0" cy="175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4D5989A8-A7BC-40DE-8F00-BFBFFFDC9DCF}"/>
              </a:ext>
            </a:extLst>
          </p:cNvPr>
          <p:cNvSpPr txBox="1"/>
          <p:nvPr/>
        </p:nvSpPr>
        <p:spPr>
          <a:xfrm>
            <a:off x="539552" y="4581135"/>
            <a:ext cx="2160240" cy="158416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Antidumping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Salvaguardas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Apoio ao Exportador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2341C3E7-1631-4C13-B143-0924B2CEB331}"/>
              </a:ext>
            </a:extLst>
          </p:cNvPr>
          <p:cNvSpPr txBox="1"/>
          <p:nvPr/>
        </p:nvSpPr>
        <p:spPr>
          <a:xfrm>
            <a:off x="2699792" y="4581135"/>
            <a:ext cx="2160240" cy="158416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Antidumping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Solução de Controvérsias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011AD2B5-D5A3-4618-AD78-DE12EDC7645C}"/>
              </a:ext>
            </a:extLst>
          </p:cNvPr>
          <p:cNvSpPr txBox="1"/>
          <p:nvPr/>
        </p:nvSpPr>
        <p:spPr>
          <a:xfrm>
            <a:off x="4932040" y="4581135"/>
            <a:ext cx="2160240" cy="158416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Antidumping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Medidas Compensatórias (subsídios)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AAE851A9-D86A-4221-9D6E-412571F5EDB4}"/>
              </a:ext>
            </a:extLst>
          </p:cNvPr>
          <p:cNvSpPr txBox="1"/>
          <p:nvPr/>
        </p:nvSpPr>
        <p:spPr>
          <a:xfrm>
            <a:off x="7092280" y="4581135"/>
            <a:ext cx="2160240" cy="158416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Interesse Público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3F59B6F7-DE0B-4BDA-95D2-CDAF011C4133}"/>
              </a:ext>
            </a:extLst>
          </p:cNvPr>
          <p:cNvSpPr txBox="1"/>
          <p:nvPr/>
        </p:nvSpPr>
        <p:spPr>
          <a:xfrm>
            <a:off x="6847624" y="1856298"/>
            <a:ext cx="2296376" cy="80668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Cooperação Internacional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Negociação de Acordos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Estudos Técnicos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6A9411DF-F6FF-437F-B27E-3C61AE813E4B}"/>
              </a:ext>
            </a:extLst>
          </p:cNvPr>
          <p:cNvSpPr txBox="1"/>
          <p:nvPr/>
        </p:nvSpPr>
        <p:spPr>
          <a:xfrm>
            <a:off x="108844" y="48032"/>
            <a:ext cx="3972501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3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NOVA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ESTRUTURA</a:t>
            </a:r>
          </a:p>
        </p:txBody>
      </p:sp>
    </p:spTree>
    <p:extLst>
      <p:ext uri="{BB962C8B-B14F-4D97-AF65-F5344CB8AC3E}">
        <p14:creationId xmlns:p14="http://schemas.microsoft.com/office/powerpoint/2010/main" val="56858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BBA4032-BED8-4310-8C5A-A581D381B3DB}"/>
              </a:ext>
            </a:extLst>
          </p:cNvPr>
          <p:cNvSpPr txBox="1"/>
          <p:nvPr/>
        </p:nvSpPr>
        <p:spPr>
          <a:xfrm>
            <a:off x="770321" y="2677584"/>
            <a:ext cx="4161719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Por que o trabalho aqui é </a:t>
            </a: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diferente</a:t>
            </a:r>
            <a:r>
              <a:rPr kumimoji="0" lang="pt-BR" sz="3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692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BBA4032-BED8-4310-8C5A-A581D381B3DB}"/>
              </a:ext>
            </a:extLst>
          </p:cNvPr>
          <p:cNvSpPr txBox="1"/>
          <p:nvPr/>
        </p:nvSpPr>
        <p:spPr>
          <a:xfrm>
            <a:off x="679561" y="816168"/>
            <a:ext cx="4161719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MULTIDISCIPLINAR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</a:rPr>
              <a:t>Direito, economia, contabilidade, auditoria, relações internacionais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F789754-2926-447F-A4FA-A8F5EC67E96D}"/>
              </a:ext>
            </a:extLst>
          </p:cNvPr>
          <p:cNvSpPr txBox="1"/>
          <p:nvPr/>
        </p:nvSpPr>
        <p:spPr>
          <a:xfrm>
            <a:off x="4788024" y="1383521"/>
            <a:ext cx="4161719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VIAGENS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INTERNACIONAIS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</a:rPr>
              <a:t>Verificações in loco, cooperações com outras autoridades, reuniões na OMC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A4BF1A5-5DFA-4A5C-B1FB-B34A1E05FD2F}"/>
              </a:ext>
            </a:extLst>
          </p:cNvPr>
          <p:cNvSpPr txBox="1"/>
          <p:nvPr/>
        </p:nvSpPr>
        <p:spPr>
          <a:xfrm>
            <a:off x="393507" y="5068677"/>
            <a:ext cx="4161719" cy="11411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008000"/>
                </a:solidFill>
              </a:rPr>
              <a:t>DINÂMICO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</a:rPr>
              <a:t>Desafiador, estimulante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6EF0A91-6161-491F-8D49-C060FC89D505}"/>
              </a:ext>
            </a:extLst>
          </p:cNvPr>
          <p:cNvSpPr txBox="1"/>
          <p:nvPr/>
        </p:nvSpPr>
        <p:spPr>
          <a:xfrm>
            <a:off x="4860032" y="3567536"/>
            <a:ext cx="4161719" cy="26697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3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T</a:t>
            </a:r>
            <a:r>
              <a:rPr lang="pt-BR" sz="4300" dirty="0">
                <a:solidFill>
                  <a:srgbClr val="008000"/>
                </a:solidFill>
              </a:rPr>
              <a:t>ELETRABALHO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4300" dirty="0">
                <a:solidFill>
                  <a:srgbClr val="008000"/>
                </a:solidFill>
              </a:rPr>
              <a:t>ATIVO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</a:rPr>
              <a:t>Contempla as atividades principais do departamento (após período de aprendizado presencial, em regra)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2027FD3-4015-4197-9244-9B418D17862F}"/>
              </a:ext>
            </a:extLst>
          </p:cNvPr>
          <p:cNvSpPr txBox="1"/>
          <p:nvPr/>
        </p:nvSpPr>
        <p:spPr>
          <a:xfrm>
            <a:off x="515877" y="2709835"/>
            <a:ext cx="4325403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008000"/>
                </a:solidFill>
              </a:rPr>
              <a:t>CAPACITAÇÃO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Programas junto a embaixadas no exterior (Washington, Genebra, Paris)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Eventos e treinamentos no exterior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Licença capacitação inclusive para línguas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Estímulo a licenças para MBA/mestrado/doutorado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54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721AC76-43CB-4C90-A3AA-B08BC316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6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FADC7E0-92AC-4051-9F7A-474BF83359B4}"/>
              </a:ext>
            </a:extLst>
          </p:cNvPr>
          <p:cNvSpPr txBox="1"/>
          <p:nvPr/>
        </p:nvSpPr>
        <p:spPr>
          <a:xfrm>
            <a:off x="628650" y="2492896"/>
            <a:ext cx="4161719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3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O que esperamos do </a:t>
            </a:r>
            <a:r>
              <a:rPr lang="pt-BR" sz="3300" dirty="0">
                <a:solidFill>
                  <a:srgbClr val="008000"/>
                </a:solidFill>
                <a:latin typeface="Franklin Gothic Demi Cond" panose="020B0706030402020204" pitchFamily="34" charset="0"/>
              </a:rPr>
              <a:t>servidor</a:t>
            </a:r>
            <a:r>
              <a:rPr lang="pt-BR" sz="33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217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474E919-DE70-4BAC-B1DD-A20C59BC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7</a:t>
            </a:fld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F678B92-EB6C-4BBC-B42F-4C2243DF7359}"/>
              </a:ext>
            </a:extLst>
          </p:cNvPr>
          <p:cNvSpPr/>
          <p:nvPr/>
        </p:nvSpPr>
        <p:spPr>
          <a:xfrm>
            <a:off x="755576" y="1484784"/>
            <a:ext cx="7632848" cy="46042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 EM APRENDER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DISPOSIÇÃO PARA ESTUDAR</a:t>
            </a:r>
            <a:endParaRPr lang="pt-BR" sz="1600" dirty="0">
              <a:solidFill>
                <a:srgbClr val="008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CURIOSIDADE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COMPROMETIMENTO COM PRAZOS</a:t>
            </a:r>
            <a:endParaRPr lang="pt-BR" sz="1600" dirty="0">
              <a:solidFill>
                <a:srgbClr val="008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INICIATIVA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VISÃO CRÍTICA</a:t>
            </a:r>
            <a:endParaRPr lang="pt-BR" sz="1600" dirty="0">
              <a:solidFill>
                <a:srgbClr val="008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FLEXIBILIDADE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4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F3EDA313-9D20-4581-883A-6CC23D9DF364}"/>
              </a:ext>
            </a:extLst>
          </p:cNvPr>
          <p:cNvSpPr txBox="1"/>
          <p:nvPr/>
        </p:nvSpPr>
        <p:spPr>
          <a:xfrm>
            <a:off x="770321" y="2677584"/>
            <a:ext cx="4161719" cy="23653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3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O que a SDCOM tem a te </a:t>
            </a:r>
            <a:r>
              <a:rPr lang="pt-BR" sz="3300" dirty="0">
                <a:solidFill>
                  <a:srgbClr val="008000"/>
                </a:solidFill>
                <a:latin typeface="Franklin Gothic Demi Cond" panose="020B0706030402020204" pitchFamily="34" charset="0"/>
              </a:rPr>
              <a:t>agregar</a:t>
            </a:r>
            <a:r>
              <a:rPr lang="pt-BR" sz="33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?</a:t>
            </a:r>
            <a:endParaRPr kumimoji="0" lang="pt-BR" sz="3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6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16F9A5-E79D-4AE7-BB37-570C3D12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6635-AC2F-4B63-9465-343230E67E93}" type="slidenum">
              <a:rPr lang="pt-BR" smtClean="0"/>
              <a:t>9</a:t>
            </a:fld>
            <a:endParaRPr lang="pt-BR"/>
          </a:p>
        </p:txBody>
      </p:sp>
      <p:graphicFrame>
        <p:nvGraphicFramePr>
          <p:cNvPr id="3" name="Espaço Reservado para Conteúdo 2">
            <a:extLst>
              <a:ext uri="{FF2B5EF4-FFF2-40B4-BE49-F238E27FC236}">
                <a16:creationId xmlns:a16="http://schemas.microsoft.com/office/drawing/2014/main" id="{13A2FD6D-E8EC-4D5B-88E3-8FF3344CF2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302733"/>
              </p:ext>
            </p:extLst>
          </p:nvPr>
        </p:nvGraphicFramePr>
        <p:xfrm>
          <a:off x="899592" y="836712"/>
          <a:ext cx="76438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272130"/>
      </p:ext>
    </p:extLst>
  </p:cSld>
  <p:clrMapOvr>
    <a:masterClrMapping/>
  </p:clrMapOvr>
</p:sld>
</file>

<file path=ppt/theme/theme1.xml><?xml version="1.0" encoding="utf-8"?>
<a:theme xmlns:a="http://schemas.openxmlformats.org/drawingml/2006/main" name="1.Cap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. Corpo da apresentaç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. Agradeciment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3927</TotalTime>
  <Words>762</Words>
  <Application>Microsoft Office PowerPoint</Application>
  <PresentationFormat>Apresentação na tela (4:3)</PresentationFormat>
  <Paragraphs>148</Paragraphs>
  <Slides>21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Calibri</vt:lpstr>
      <vt:lpstr>Franklin Gothic Demi Cond</vt:lpstr>
      <vt:lpstr>Symbol</vt:lpstr>
      <vt:lpstr>Times New Roman</vt:lpstr>
      <vt:lpstr>Verdana</vt:lpstr>
      <vt:lpstr>1.Capa</vt:lpstr>
      <vt:lpstr>2. Corpo da apresentação</vt:lpstr>
      <vt:lpstr>3. Agradecimento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Pucci Martins</dc:creator>
  <cp:lastModifiedBy>Amanda Athayde Linhares Martins Rivera</cp:lastModifiedBy>
  <cp:revision>221</cp:revision>
  <dcterms:created xsi:type="dcterms:W3CDTF">2015-09-29T13:10:58Z</dcterms:created>
  <dcterms:modified xsi:type="dcterms:W3CDTF">2019-07-18T20:46:56Z</dcterms:modified>
</cp:coreProperties>
</file>